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FE7"/>
    <a:srgbClr val="7477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8" autoAdjust="0"/>
    <p:restoredTop sz="92817" autoAdjust="0"/>
  </p:normalViewPr>
  <p:slideViewPr>
    <p:cSldViewPr>
      <p:cViewPr varScale="1">
        <p:scale>
          <a:sx n="81" d="100"/>
          <a:sy n="81" d="100"/>
        </p:scale>
        <p:origin x="629" y="67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CAE2-C6FF-42AD-8E13-81BDC76D0392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A4B1A-1D9F-4FFE-999D-439E43DC7107}">
      <dgm:prSet/>
      <dgm:spPr/>
      <dgm:t>
        <a:bodyPr/>
        <a:lstStyle/>
        <a:p>
          <a:pPr rtl="0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rtl="0"/>
          <a:endParaRPr lang="ru-RU" b="1" dirty="0"/>
        </a:p>
      </dgm:t>
    </dgm:pt>
    <dgm:pt modelId="{2C40D0BB-175E-467F-BAC7-CEB24993F01E}" type="parTrans" cxnId="{279894CE-C367-4503-AB61-301842C58AB9}">
      <dgm:prSet/>
      <dgm:spPr/>
      <dgm:t>
        <a:bodyPr/>
        <a:lstStyle/>
        <a:p>
          <a:endParaRPr lang="ru-RU"/>
        </a:p>
      </dgm:t>
    </dgm:pt>
    <dgm:pt modelId="{C96878D0-8D5A-4A62-8A32-462E61541D9A}" type="sibTrans" cxnId="{279894CE-C367-4503-AB61-301842C58AB9}">
      <dgm:prSet/>
      <dgm:spPr/>
      <dgm:t>
        <a:bodyPr/>
        <a:lstStyle/>
        <a:p>
          <a:endParaRPr lang="ru-RU"/>
        </a:p>
      </dgm:t>
    </dgm:pt>
    <dgm:pt modelId="{1AF043FC-A3A5-4A16-B5E9-843DB0B2FD0A}">
      <dgm:prSet/>
      <dgm:spPr/>
      <dgm:t>
        <a:bodyPr/>
        <a:lstStyle/>
        <a:p>
          <a:pPr rtl="0"/>
          <a:r>
            <a:rPr lang="ru-RU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B9966-CB93-46C2-9926-5B7826564272}" type="parTrans" cxnId="{9BE7530F-A6D5-40A5-8F4E-7C04C5802079}">
      <dgm:prSet/>
      <dgm:spPr/>
      <dgm:t>
        <a:bodyPr/>
        <a:lstStyle/>
        <a:p>
          <a:endParaRPr lang="ru-RU"/>
        </a:p>
      </dgm:t>
    </dgm:pt>
    <dgm:pt modelId="{58B93B97-FC31-4F12-AAAF-42F71B07DF3E}" type="sibTrans" cxnId="{9BE7530F-A6D5-40A5-8F4E-7C04C5802079}">
      <dgm:prSet/>
      <dgm:spPr/>
      <dgm:t>
        <a:bodyPr/>
        <a:lstStyle/>
        <a:p>
          <a:endParaRPr lang="ru-RU"/>
        </a:p>
      </dgm:t>
    </dgm:pt>
    <dgm:pt modelId="{C89AD560-04CD-4C96-9EB0-ABBF907FCAC4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1DFAA-F8D5-45BF-98CA-9FCA6A90756E}" type="parTrans" cxnId="{B6F21B7A-308D-45EF-8FD4-048C19019EB8}">
      <dgm:prSet/>
      <dgm:spPr/>
      <dgm:t>
        <a:bodyPr/>
        <a:lstStyle/>
        <a:p>
          <a:endParaRPr lang="ru-RU"/>
        </a:p>
      </dgm:t>
    </dgm:pt>
    <dgm:pt modelId="{23C18B12-7E47-489F-A5B8-B5CE844DA26C}" type="sibTrans" cxnId="{B6F21B7A-308D-45EF-8FD4-048C19019EB8}">
      <dgm:prSet/>
      <dgm:spPr/>
      <dgm:t>
        <a:bodyPr/>
        <a:lstStyle/>
        <a:p>
          <a:endParaRPr lang="ru-RU"/>
        </a:p>
      </dgm:t>
    </dgm:pt>
    <dgm:pt modelId="{049F546E-02A8-40B8-A542-C51BE46EE141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A44BD-ADAC-4DCB-9F61-FB585964DE6A}" type="parTrans" cxnId="{D6CC77E6-658F-4130-9D32-8AE7A4417B75}">
      <dgm:prSet/>
      <dgm:spPr/>
      <dgm:t>
        <a:bodyPr/>
        <a:lstStyle/>
        <a:p>
          <a:endParaRPr lang="ru-RU"/>
        </a:p>
      </dgm:t>
    </dgm:pt>
    <dgm:pt modelId="{7E5A8C77-F43F-41C3-A644-0225E326D44C}" type="sibTrans" cxnId="{D6CC77E6-658F-4130-9D32-8AE7A4417B75}">
      <dgm:prSet/>
      <dgm:spPr/>
      <dgm:t>
        <a:bodyPr/>
        <a:lstStyle/>
        <a:p>
          <a:endParaRPr lang="ru-RU"/>
        </a:p>
      </dgm:t>
    </dgm:pt>
    <dgm:pt modelId="{02211B91-10E2-4E57-9A48-3A313F6BF792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EEB61-2C4F-4976-9C3A-95BDD59E9DE5}" type="parTrans" cxnId="{0678C9F9-A1DA-4F66-8E0F-62F0ACE57D18}">
      <dgm:prSet/>
      <dgm:spPr/>
      <dgm:t>
        <a:bodyPr/>
        <a:lstStyle/>
        <a:p>
          <a:endParaRPr lang="ru-RU"/>
        </a:p>
      </dgm:t>
    </dgm:pt>
    <dgm:pt modelId="{0BFE32DA-A639-4536-8696-54C1DCCDEE06}" type="sibTrans" cxnId="{0678C9F9-A1DA-4F66-8E0F-62F0ACE57D18}">
      <dgm:prSet/>
      <dgm:spPr/>
      <dgm:t>
        <a:bodyPr/>
        <a:lstStyle/>
        <a:p>
          <a:endParaRPr lang="ru-RU"/>
        </a:p>
      </dgm:t>
    </dgm:pt>
    <dgm:pt modelId="{9192D597-B297-4CCC-8688-E91F945C65AC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3BD54-5A3B-4D05-B41D-6C07E9FEE7DA}" type="parTrans" cxnId="{EA016347-BDF0-4F53-B37C-FE05E530C67D}">
      <dgm:prSet/>
      <dgm:spPr/>
      <dgm:t>
        <a:bodyPr/>
        <a:lstStyle/>
        <a:p>
          <a:endParaRPr lang="ru-RU"/>
        </a:p>
      </dgm:t>
    </dgm:pt>
    <dgm:pt modelId="{A3B089B2-7E7C-4EAD-8653-202042D23703}" type="sibTrans" cxnId="{EA016347-BDF0-4F53-B37C-FE05E530C67D}">
      <dgm:prSet/>
      <dgm:spPr/>
      <dgm:t>
        <a:bodyPr/>
        <a:lstStyle/>
        <a:p>
          <a:endParaRPr lang="ru-RU"/>
        </a:p>
      </dgm:t>
    </dgm:pt>
    <dgm:pt modelId="{84FBFF47-1102-4807-87BF-F99184A222CF}" type="pres">
      <dgm:prSet presAssocID="{A558CAE2-C6FF-42AD-8E13-81BDC76D0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FD56C-E48F-49EB-BFE1-B6F7E07CAF9D}" type="pres">
      <dgm:prSet presAssocID="{DEEA4B1A-1D9F-4FFE-999D-439E43DC7107}" presName="comp" presStyleCnt="0"/>
      <dgm:spPr/>
    </dgm:pt>
    <dgm:pt modelId="{EEF7A4C6-82A6-4F76-94EA-60E69F614D43}" type="pres">
      <dgm:prSet presAssocID="{DEEA4B1A-1D9F-4FFE-999D-439E43DC7107}" presName="box" presStyleLbl="node1" presStyleIdx="0" presStyleCnt="6"/>
      <dgm:spPr/>
      <dgm:t>
        <a:bodyPr/>
        <a:lstStyle/>
        <a:p>
          <a:endParaRPr lang="ru-RU"/>
        </a:p>
      </dgm:t>
    </dgm:pt>
    <dgm:pt modelId="{49C6B5AB-6334-41CD-9E64-BEAC37CF0357}" type="pres">
      <dgm:prSet presAssocID="{DEEA4B1A-1D9F-4FFE-999D-439E43DC7107}" presName="img" presStyleLbl="fgImgPlace1" presStyleIdx="0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8CBF5F-9831-496C-96DF-E945AC5AAC84}" type="pres">
      <dgm:prSet presAssocID="{DEEA4B1A-1D9F-4FFE-999D-439E43DC710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311F-4973-4416-812F-3EBC42B1A731}" type="pres">
      <dgm:prSet presAssocID="{C96878D0-8D5A-4A62-8A32-462E61541D9A}" presName="spacer" presStyleCnt="0"/>
      <dgm:spPr/>
    </dgm:pt>
    <dgm:pt modelId="{5452C1C5-3839-482B-B091-4349F8A8D2BD}" type="pres">
      <dgm:prSet presAssocID="{1AF043FC-A3A5-4A16-B5E9-843DB0B2FD0A}" presName="comp" presStyleCnt="0"/>
      <dgm:spPr/>
    </dgm:pt>
    <dgm:pt modelId="{F9FC9CFA-8540-4C36-8791-F9902AB8D928}" type="pres">
      <dgm:prSet presAssocID="{1AF043FC-A3A5-4A16-B5E9-843DB0B2FD0A}" presName="box" presStyleLbl="node1" presStyleIdx="1" presStyleCnt="6"/>
      <dgm:spPr/>
      <dgm:t>
        <a:bodyPr/>
        <a:lstStyle/>
        <a:p>
          <a:endParaRPr lang="ru-RU"/>
        </a:p>
      </dgm:t>
    </dgm:pt>
    <dgm:pt modelId="{CF547130-9A9A-47AF-8346-C43505C365E5}" type="pres">
      <dgm:prSet presAssocID="{1AF043FC-A3A5-4A16-B5E9-843DB0B2FD0A}" presName="img" presStyleLbl="fgImgPlace1" presStyleIdx="1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B11AC6-D819-462E-B186-8230908A7B6A}" type="pres">
      <dgm:prSet presAssocID="{1AF043FC-A3A5-4A16-B5E9-843DB0B2FD0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FD48-AF7F-4857-BB59-C4225EE9B35F}" type="pres">
      <dgm:prSet presAssocID="{58B93B97-FC31-4F12-AAAF-42F71B07DF3E}" presName="spacer" presStyleCnt="0"/>
      <dgm:spPr/>
    </dgm:pt>
    <dgm:pt modelId="{76B399D7-0B13-414F-B58A-C68AE49E9E6A}" type="pres">
      <dgm:prSet presAssocID="{C89AD560-04CD-4C96-9EB0-ABBF907FCAC4}" presName="comp" presStyleCnt="0"/>
      <dgm:spPr/>
    </dgm:pt>
    <dgm:pt modelId="{DA9FBF07-1D7A-47BE-BD2C-BA23285EB705}" type="pres">
      <dgm:prSet presAssocID="{C89AD560-04CD-4C96-9EB0-ABBF907FCAC4}" presName="box" presStyleLbl="node1" presStyleIdx="2" presStyleCnt="6"/>
      <dgm:spPr/>
      <dgm:t>
        <a:bodyPr/>
        <a:lstStyle/>
        <a:p>
          <a:endParaRPr lang="ru-RU"/>
        </a:p>
      </dgm:t>
    </dgm:pt>
    <dgm:pt modelId="{C0BCF407-BF0A-404B-825C-099974CD12EE}" type="pres">
      <dgm:prSet presAssocID="{C89AD560-04CD-4C96-9EB0-ABBF907FCAC4}" presName="img" presStyleLbl="fgImgPlace1" presStyleIdx="2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523F05-B51C-45FC-ABDD-C06D88C01DD6}" type="pres">
      <dgm:prSet presAssocID="{C89AD560-04CD-4C96-9EB0-ABBF907FCAC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64F8F-A044-4233-82D6-C6B8B2D75A43}" type="pres">
      <dgm:prSet presAssocID="{23C18B12-7E47-489F-A5B8-B5CE844DA26C}" presName="spacer" presStyleCnt="0"/>
      <dgm:spPr/>
    </dgm:pt>
    <dgm:pt modelId="{A2DC004C-5038-4355-BB28-E6F1179F25D1}" type="pres">
      <dgm:prSet presAssocID="{049F546E-02A8-40B8-A542-C51BE46EE141}" presName="comp" presStyleCnt="0"/>
      <dgm:spPr/>
    </dgm:pt>
    <dgm:pt modelId="{C336EC10-F81D-48F2-A8D3-CFC86C910CEA}" type="pres">
      <dgm:prSet presAssocID="{049F546E-02A8-40B8-A542-C51BE46EE141}" presName="box" presStyleLbl="node1" presStyleIdx="3" presStyleCnt="6"/>
      <dgm:spPr/>
      <dgm:t>
        <a:bodyPr/>
        <a:lstStyle/>
        <a:p>
          <a:endParaRPr lang="ru-RU"/>
        </a:p>
      </dgm:t>
    </dgm:pt>
    <dgm:pt modelId="{BFE65784-2D34-4AD8-B601-E71C8F0C404E}" type="pres">
      <dgm:prSet presAssocID="{049F546E-02A8-40B8-A542-C51BE46EE141}" presName="img" presStyleLbl="fgImgPlace1" presStyleIdx="3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24CE8-3E06-4A78-B882-01A97DA256DD}" type="pres">
      <dgm:prSet presAssocID="{049F546E-02A8-40B8-A542-C51BE46EE14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41AC5-A511-4DA7-8B7C-1BB957D1DC9A}" type="pres">
      <dgm:prSet presAssocID="{7E5A8C77-F43F-41C3-A644-0225E326D44C}" presName="spacer" presStyleCnt="0"/>
      <dgm:spPr/>
    </dgm:pt>
    <dgm:pt modelId="{DBAD7B93-7049-4DC9-8150-27225A1531C7}" type="pres">
      <dgm:prSet presAssocID="{02211B91-10E2-4E57-9A48-3A313F6BF792}" presName="comp" presStyleCnt="0"/>
      <dgm:spPr/>
    </dgm:pt>
    <dgm:pt modelId="{5FDBE133-0EC2-467B-A437-6EA12CE9146A}" type="pres">
      <dgm:prSet presAssocID="{02211B91-10E2-4E57-9A48-3A313F6BF792}" presName="box" presStyleLbl="node1" presStyleIdx="4" presStyleCnt="6"/>
      <dgm:spPr/>
      <dgm:t>
        <a:bodyPr/>
        <a:lstStyle/>
        <a:p>
          <a:endParaRPr lang="ru-RU"/>
        </a:p>
      </dgm:t>
    </dgm:pt>
    <dgm:pt modelId="{F3A48336-72A4-4A08-A5B7-97D9F96399C8}" type="pres">
      <dgm:prSet presAssocID="{02211B91-10E2-4E57-9A48-3A313F6BF792}" presName="img" presStyleLbl="fgImgPlace1" presStyleIdx="4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BD4EB-96FB-465A-A2F9-479CB73CA9D7}" type="pres">
      <dgm:prSet presAssocID="{02211B91-10E2-4E57-9A48-3A313F6BF79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8688-0B61-4726-B659-045140D82474}" type="pres">
      <dgm:prSet presAssocID="{0BFE32DA-A639-4536-8696-54C1DCCDEE06}" presName="spacer" presStyleCnt="0"/>
      <dgm:spPr/>
    </dgm:pt>
    <dgm:pt modelId="{25540EA5-90F1-4DF2-A8EC-78F1D5EC7524}" type="pres">
      <dgm:prSet presAssocID="{9192D597-B297-4CCC-8688-E91F945C65AC}" presName="comp" presStyleCnt="0"/>
      <dgm:spPr/>
    </dgm:pt>
    <dgm:pt modelId="{F9A7BABF-0A6A-4F7F-AD5E-572FBE706A27}" type="pres">
      <dgm:prSet presAssocID="{9192D597-B297-4CCC-8688-E91F945C65AC}" presName="box" presStyleLbl="node1" presStyleIdx="5" presStyleCnt="6"/>
      <dgm:spPr/>
      <dgm:t>
        <a:bodyPr/>
        <a:lstStyle/>
        <a:p>
          <a:endParaRPr lang="ru-RU"/>
        </a:p>
      </dgm:t>
    </dgm:pt>
    <dgm:pt modelId="{33C359B6-80E1-43A1-A295-F4DD4FD5C472}" type="pres">
      <dgm:prSet presAssocID="{9192D597-B297-4CCC-8688-E91F945C65AC}" presName="img" presStyleLbl="fgImgPlace1" presStyleIdx="5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FB98F-871A-48E1-AEA5-DBB7090E6F64}" type="pres">
      <dgm:prSet presAssocID="{9192D597-B297-4CCC-8688-E91F945C65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F1393-246E-49FE-A58C-6B1FFF18BDD9}" type="presOf" srcId="{1AF043FC-A3A5-4A16-B5E9-843DB0B2FD0A}" destId="{59B11AC6-D819-462E-B186-8230908A7B6A}" srcOrd="1" destOrd="0" presId="urn:microsoft.com/office/officeart/2005/8/layout/vList4"/>
    <dgm:cxn modelId="{9B3DAB19-A4BE-42A3-ACAB-9D40EFE9A5F6}" type="presOf" srcId="{A558CAE2-C6FF-42AD-8E13-81BDC76D0392}" destId="{84FBFF47-1102-4807-87BF-F99184A222CF}" srcOrd="0" destOrd="0" presId="urn:microsoft.com/office/officeart/2005/8/layout/vList4"/>
    <dgm:cxn modelId="{8F8A6E3F-373A-4B95-A749-511809EF018C}" type="presOf" srcId="{049F546E-02A8-40B8-A542-C51BE46EE141}" destId="{54A24CE8-3E06-4A78-B882-01A97DA256DD}" srcOrd="1" destOrd="0" presId="urn:microsoft.com/office/officeart/2005/8/layout/vList4"/>
    <dgm:cxn modelId="{EA016347-BDF0-4F53-B37C-FE05E530C67D}" srcId="{A558CAE2-C6FF-42AD-8E13-81BDC76D0392}" destId="{9192D597-B297-4CCC-8688-E91F945C65AC}" srcOrd="5" destOrd="0" parTransId="{31D3BD54-5A3B-4D05-B41D-6C07E9FEE7DA}" sibTransId="{A3B089B2-7E7C-4EAD-8653-202042D23703}"/>
    <dgm:cxn modelId="{58FA28B2-85AE-44DB-82BD-26FB430040F2}" type="presOf" srcId="{9192D597-B297-4CCC-8688-E91F945C65AC}" destId="{30BFB98F-871A-48E1-AEA5-DBB7090E6F64}" srcOrd="1" destOrd="0" presId="urn:microsoft.com/office/officeart/2005/8/layout/vList4"/>
    <dgm:cxn modelId="{0678C9F9-A1DA-4F66-8E0F-62F0ACE57D18}" srcId="{A558CAE2-C6FF-42AD-8E13-81BDC76D0392}" destId="{02211B91-10E2-4E57-9A48-3A313F6BF792}" srcOrd="4" destOrd="0" parTransId="{708EEB61-2C4F-4976-9C3A-95BDD59E9DE5}" sibTransId="{0BFE32DA-A639-4536-8696-54C1DCCDEE06}"/>
    <dgm:cxn modelId="{F0E15DA5-7A78-46F4-85F9-DB2043A4E09E}" type="presOf" srcId="{02211B91-10E2-4E57-9A48-3A313F6BF792}" destId="{5FDBE133-0EC2-467B-A437-6EA12CE9146A}" srcOrd="0" destOrd="0" presId="urn:microsoft.com/office/officeart/2005/8/layout/vList4"/>
    <dgm:cxn modelId="{12534869-4814-4667-8E28-A74ECD91AFDE}" type="presOf" srcId="{1AF043FC-A3A5-4A16-B5E9-843DB0B2FD0A}" destId="{F9FC9CFA-8540-4C36-8791-F9902AB8D928}" srcOrd="0" destOrd="0" presId="urn:microsoft.com/office/officeart/2005/8/layout/vList4"/>
    <dgm:cxn modelId="{6E7B6016-E32E-4F0F-BC0A-89A89A680F35}" type="presOf" srcId="{02211B91-10E2-4E57-9A48-3A313F6BF792}" destId="{87DBD4EB-96FB-465A-A2F9-479CB73CA9D7}" srcOrd="1" destOrd="0" presId="urn:microsoft.com/office/officeart/2005/8/layout/vList4"/>
    <dgm:cxn modelId="{E09658D6-1F63-4C65-A546-AB522BCAABC4}" type="presOf" srcId="{049F546E-02A8-40B8-A542-C51BE46EE141}" destId="{C336EC10-F81D-48F2-A8D3-CFC86C910CEA}" srcOrd="0" destOrd="0" presId="urn:microsoft.com/office/officeart/2005/8/layout/vList4"/>
    <dgm:cxn modelId="{2A9DC25B-52B3-4243-A24A-C7F1C10DB94C}" type="presOf" srcId="{DEEA4B1A-1D9F-4FFE-999D-439E43DC7107}" destId="{EEF7A4C6-82A6-4F76-94EA-60E69F614D43}" srcOrd="0" destOrd="0" presId="urn:microsoft.com/office/officeart/2005/8/layout/vList4"/>
    <dgm:cxn modelId="{D6CC77E6-658F-4130-9D32-8AE7A4417B75}" srcId="{A558CAE2-C6FF-42AD-8E13-81BDC76D0392}" destId="{049F546E-02A8-40B8-A542-C51BE46EE141}" srcOrd="3" destOrd="0" parTransId="{5A0A44BD-ADAC-4DCB-9F61-FB585964DE6A}" sibTransId="{7E5A8C77-F43F-41C3-A644-0225E326D44C}"/>
    <dgm:cxn modelId="{279894CE-C367-4503-AB61-301842C58AB9}" srcId="{A558CAE2-C6FF-42AD-8E13-81BDC76D0392}" destId="{DEEA4B1A-1D9F-4FFE-999D-439E43DC7107}" srcOrd="0" destOrd="0" parTransId="{2C40D0BB-175E-467F-BAC7-CEB24993F01E}" sibTransId="{C96878D0-8D5A-4A62-8A32-462E61541D9A}"/>
    <dgm:cxn modelId="{468BFFA6-025F-4B1D-8FEA-EB43206A6B40}" type="presOf" srcId="{9192D597-B297-4CCC-8688-E91F945C65AC}" destId="{F9A7BABF-0A6A-4F7F-AD5E-572FBE706A27}" srcOrd="0" destOrd="0" presId="urn:microsoft.com/office/officeart/2005/8/layout/vList4"/>
    <dgm:cxn modelId="{9BE7530F-A6D5-40A5-8F4E-7C04C5802079}" srcId="{A558CAE2-C6FF-42AD-8E13-81BDC76D0392}" destId="{1AF043FC-A3A5-4A16-B5E9-843DB0B2FD0A}" srcOrd="1" destOrd="0" parTransId="{C1DB9966-CB93-46C2-9926-5B7826564272}" sibTransId="{58B93B97-FC31-4F12-AAAF-42F71B07DF3E}"/>
    <dgm:cxn modelId="{3D88C39D-F26D-49F5-BCC9-0C327642E15D}" type="presOf" srcId="{DEEA4B1A-1D9F-4FFE-999D-439E43DC7107}" destId="{668CBF5F-9831-496C-96DF-E945AC5AAC84}" srcOrd="1" destOrd="0" presId="urn:microsoft.com/office/officeart/2005/8/layout/vList4"/>
    <dgm:cxn modelId="{91A30F69-183F-4D2C-8814-ACC1CAB5B8A7}" type="presOf" srcId="{C89AD560-04CD-4C96-9EB0-ABBF907FCAC4}" destId="{8E523F05-B51C-45FC-ABDD-C06D88C01DD6}" srcOrd="1" destOrd="0" presId="urn:microsoft.com/office/officeart/2005/8/layout/vList4"/>
    <dgm:cxn modelId="{A56654D0-2984-4237-A402-F030DDCA4F39}" type="presOf" srcId="{C89AD560-04CD-4C96-9EB0-ABBF907FCAC4}" destId="{DA9FBF07-1D7A-47BE-BD2C-BA23285EB705}" srcOrd="0" destOrd="0" presId="urn:microsoft.com/office/officeart/2005/8/layout/vList4"/>
    <dgm:cxn modelId="{B6F21B7A-308D-45EF-8FD4-048C19019EB8}" srcId="{A558CAE2-C6FF-42AD-8E13-81BDC76D0392}" destId="{C89AD560-04CD-4C96-9EB0-ABBF907FCAC4}" srcOrd="2" destOrd="0" parTransId="{21E1DFAA-F8D5-45BF-98CA-9FCA6A90756E}" sibTransId="{23C18B12-7E47-489F-A5B8-B5CE844DA26C}"/>
    <dgm:cxn modelId="{346E5F3F-34C8-4FCF-B2D6-5052AABEDE50}" type="presParOf" srcId="{84FBFF47-1102-4807-87BF-F99184A222CF}" destId="{E3CFD56C-E48F-49EB-BFE1-B6F7E07CAF9D}" srcOrd="0" destOrd="0" presId="urn:microsoft.com/office/officeart/2005/8/layout/vList4"/>
    <dgm:cxn modelId="{5EED553D-3A41-4EF7-88D8-B92C03F5217C}" type="presParOf" srcId="{E3CFD56C-E48F-49EB-BFE1-B6F7E07CAF9D}" destId="{EEF7A4C6-82A6-4F76-94EA-60E69F614D43}" srcOrd="0" destOrd="0" presId="urn:microsoft.com/office/officeart/2005/8/layout/vList4"/>
    <dgm:cxn modelId="{C43BF31D-F3B1-4A19-8E24-119EE85442B8}" type="presParOf" srcId="{E3CFD56C-E48F-49EB-BFE1-B6F7E07CAF9D}" destId="{49C6B5AB-6334-41CD-9E64-BEAC37CF0357}" srcOrd="1" destOrd="0" presId="urn:microsoft.com/office/officeart/2005/8/layout/vList4"/>
    <dgm:cxn modelId="{953A8670-3020-49F2-9AAD-0BA6A4D50F12}" type="presParOf" srcId="{E3CFD56C-E48F-49EB-BFE1-B6F7E07CAF9D}" destId="{668CBF5F-9831-496C-96DF-E945AC5AAC84}" srcOrd="2" destOrd="0" presId="urn:microsoft.com/office/officeart/2005/8/layout/vList4"/>
    <dgm:cxn modelId="{73548291-841C-4E44-9CB9-760170866B88}" type="presParOf" srcId="{84FBFF47-1102-4807-87BF-F99184A222CF}" destId="{4DBC311F-4973-4416-812F-3EBC42B1A731}" srcOrd="1" destOrd="0" presId="urn:microsoft.com/office/officeart/2005/8/layout/vList4"/>
    <dgm:cxn modelId="{2F249713-C579-4A13-8DB8-0AF9217C0E35}" type="presParOf" srcId="{84FBFF47-1102-4807-87BF-F99184A222CF}" destId="{5452C1C5-3839-482B-B091-4349F8A8D2BD}" srcOrd="2" destOrd="0" presId="urn:microsoft.com/office/officeart/2005/8/layout/vList4"/>
    <dgm:cxn modelId="{4980258D-3297-4832-8DF7-79D259D9EE05}" type="presParOf" srcId="{5452C1C5-3839-482B-B091-4349F8A8D2BD}" destId="{F9FC9CFA-8540-4C36-8791-F9902AB8D928}" srcOrd="0" destOrd="0" presId="urn:microsoft.com/office/officeart/2005/8/layout/vList4"/>
    <dgm:cxn modelId="{E0298833-3A32-4C76-B69E-713B129E0282}" type="presParOf" srcId="{5452C1C5-3839-482B-B091-4349F8A8D2BD}" destId="{CF547130-9A9A-47AF-8346-C43505C365E5}" srcOrd="1" destOrd="0" presId="urn:microsoft.com/office/officeart/2005/8/layout/vList4"/>
    <dgm:cxn modelId="{3E9D68D8-4035-4637-B445-D88352D09566}" type="presParOf" srcId="{5452C1C5-3839-482B-B091-4349F8A8D2BD}" destId="{59B11AC6-D819-462E-B186-8230908A7B6A}" srcOrd="2" destOrd="0" presId="urn:microsoft.com/office/officeart/2005/8/layout/vList4"/>
    <dgm:cxn modelId="{256F17F6-AE13-4280-BA54-08BCDCFB5977}" type="presParOf" srcId="{84FBFF47-1102-4807-87BF-F99184A222CF}" destId="{9D05FD48-AF7F-4857-BB59-C4225EE9B35F}" srcOrd="3" destOrd="0" presId="urn:microsoft.com/office/officeart/2005/8/layout/vList4"/>
    <dgm:cxn modelId="{40F6FADD-708F-4059-A296-A1AED9C023EF}" type="presParOf" srcId="{84FBFF47-1102-4807-87BF-F99184A222CF}" destId="{76B399D7-0B13-414F-B58A-C68AE49E9E6A}" srcOrd="4" destOrd="0" presId="urn:microsoft.com/office/officeart/2005/8/layout/vList4"/>
    <dgm:cxn modelId="{27ADA4B2-C189-4AA9-BE2F-5DEF0D7F0229}" type="presParOf" srcId="{76B399D7-0B13-414F-B58A-C68AE49E9E6A}" destId="{DA9FBF07-1D7A-47BE-BD2C-BA23285EB705}" srcOrd="0" destOrd="0" presId="urn:microsoft.com/office/officeart/2005/8/layout/vList4"/>
    <dgm:cxn modelId="{1C6C20E1-EFF9-42F8-B304-3E8A014E8BED}" type="presParOf" srcId="{76B399D7-0B13-414F-B58A-C68AE49E9E6A}" destId="{C0BCF407-BF0A-404B-825C-099974CD12EE}" srcOrd="1" destOrd="0" presId="urn:microsoft.com/office/officeart/2005/8/layout/vList4"/>
    <dgm:cxn modelId="{E5DFBFE0-498F-4FF5-B0DA-19753E59AD39}" type="presParOf" srcId="{76B399D7-0B13-414F-B58A-C68AE49E9E6A}" destId="{8E523F05-B51C-45FC-ABDD-C06D88C01DD6}" srcOrd="2" destOrd="0" presId="urn:microsoft.com/office/officeart/2005/8/layout/vList4"/>
    <dgm:cxn modelId="{28B3782D-D869-40A4-9212-06EB34729964}" type="presParOf" srcId="{84FBFF47-1102-4807-87BF-F99184A222CF}" destId="{6B964F8F-A044-4233-82D6-C6B8B2D75A43}" srcOrd="5" destOrd="0" presId="urn:microsoft.com/office/officeart/2005/8/layout/vList4"/>
    <dgm:cxn modelId="{928FA639-1056-41FE-87DE-597855442E29}" type="presParOf" srcId="{84FBFF47-1102-4807-87BF-F99184A222CF}" destId="{A2DC004C-5038-4355-BB28-E6F1179F25D1}" srcOrd="6" destOrd="0" presId="urn:microsoft.com/office/officeart/2005/8/layout/vList4"/>
    <dgm:cxn modelId="{5262699D-FC7B-4221-A5BD-D42B212CC017}" type="presParOf" srcId="{A2DC004C-5038-4355-BB28-E6F1179F25D1}" destId="{C336EC10-F81D-48F2-A8D3-CFC86C910CEA}" srcOrd="0" destOrd="0" presId="urn:microsoft.com/office/officeart/2005/8/layout/vList4"/>
    <dgm:cxn modelId="{BC6A69AD-0AB9-43BB-BF32-17DB978058DB}" type="presParOf" srcId="{A2DC004C-5038-4355-BB28-E6F1179F25D1}" destId="{BFE65784-2D34-4AD8-B601-E71C8F0C404E}" srcOrd="1" destOrd="0" presId="urn:microsoft.com/office/officeart/2005/8/layout/vList4"/>
    <dgm:cxn modelId="{6A122019-7FCD-499D-BA9C-668CED413AAC}" type="presParOf" srcId="{A2DC004C-5038-4355-BB28-E6F1179F25D1}" destId="{54A24CE8-3E06-4A78-B882-01A97DA256DD}" srcOrd="2" destOrd="0" presId="urn:microsoft.com/office/officeart/2005/8/layout/vList4"/>
    <dgm:cxn modelId="{90A5B920-C6A7-4571-A383-548CFBC8202C}" type="presParOf" srcId="{84FBFF47-1102-4807-87BF-F99184A222CF}" destId="{05B41AC5-A511-4DA7-8B7C-1BB957D1DC9A}" srcOrd="7" destOrd="0" presId="urn:microsoft.com/office/officeart/2005/8/layout/vList4"/>
    <dgm:cxn modelId="{3098D953-DF4E-4123-A0D7-99239BDE78A9}" type="presParOf" srcId="{84FBFF47-1102-4807-87BF-F99184A222CF}" destId="{DBAD7B93-7049-4DC9-8150-27225A1531C7}" srcOrd="8" destOrd="0" presId="urn:microsoft.com/office/officeart/2005/8/layout/vList4"/>
    <dgm:cxn modelId="{7049B687-022E-423A-8A34-4CE52D18B93D}" type="presParOf" srcId="{DBAD7B93-7049-4DC9-8150-27225A1531C7}" destId="{5FDBE133-0EC2-467B-A437-6EA12CE9146A}" srcOrd="0" destOrd="0" presId="urn:microsoft.com/office/officeart/2005/8/layout/vList4"/>
    <dgm:cxn modelId="{4ACEC3FE-C7E6-42BB-B9C8-68C4991A0FFA}" type="presParOf" srcId="{DBAD7B93-7049-4DC9-8150-27225A1531C7}" destId="{F3A48336-72A4-4A08-A5B7-97D9F96399C8}" srcOrd="1" destOrd="0" presId="urn:microsoft.com/office/officeart/2005/8/layout/vList4"/>
    <dgm:cxn modelId="{A2CAF3F1-D4B4-4F70-889C-B53083525AD2}" type="presParOf" srcId="{DBAD7B93-7049-4DC9-8150-27225A1531C7}" destId="{87DBD4EB-96FB-465A-A2F9-479CB73CA9D7}" srcOrd="2" destOrd="0" presId="urn:microsoft.com/office/officeart/2005/8/layout/vList4"/>
    <dgm:cxn modelId="{8D2F9C5B-598F-4BC9-9A68-129285CD05A0}" type="presParOf" srcId="{84FBFF47-1102-4807-87BF-F99184A222CF}" destId="{0D8F8688-0B61-4726-B659-045140D82474}" srcOrd="9" destOrd="0" presId="urn:microsoft.com/office/officeart/2005/8/layout/vList4"/>
    <dgm:cxn modelId="{8C6AEBF6-89E4-4889-B3C7-DBF2378C2A25}" type="presParOf" srcId="{84FBFF47-1102-4807-87BF-F99184A222CF}" destId="{25540EA5-90F1-4DF2-A8EC-78F1D5EC7524}" srcOrd="10" destOrd="0" presId="urn:microsoft.com/office/officeart/2005/8/layout/vList4"/>
    <dgm:cxn modelId="{CD0EC52A-75A0-47B6-85A2-692889B505CB}" type="presParOf" srcId="{25540EA5-90F1-4DF2-A8EC-78F1D5EC7524}" destId="{F9A7BABF-0A6A-4F7F-AD5E-572FBE706A27}" srcOrd="0" destOrd="0" presId="urn:microsoft.com/office/officeart/2005/8/layout/vList4"/>
    <dgm:cxn modelId="{92310DDD-568C-42C9-B70B-70E0169119FB}" type="presParOf" srcId="{25540EA5-90F1-4DF2-A8EC-78F1D5EC7524}" destId="{33C359B6-80E1-43A1-A295-F4DD4FD5C472}" srcOrd="1" destOrd="0" presId="urn:microsoft.com/office/officeart/2005/8/layout/vList4"/>
    <dgm:cxn modelId="{6C2826DE-5802-4EE0-9749-9CC7787C9114}" type="presParOf" srcId="{25540EA5-90F1-4DF2-A8EC-78F1D5EC7524}" destId="{30BFB98F-871A-48E1-AEA5-DBB7090E6F64}" srcOrd="2" destOrd="0" presId="urn:microsoft.com/office/officeart/2005/8/layout/vList4"/>
  </dgm:cxnLst>
  <dgm:bg>
    <a:gradFill>
      <a:gsLst>
        <a:gs pos="0">
          <a:schemeClr val="accent1">
            <a:lumMod val="5000"/>
            <a:lumOff val="95000"/>
          </a:schemeClr>
        </a:gs>
        <a:gs pos="20000">
          <a:schemeClr val="accent1">
            <a:lumMod val="45000"/>
            <a:lumOff val="55000"/>
          </a:schemeClr>
        </a:gs>
        <a:gs pos="45000">
          <a:schemeClr val="accent1">
            <a:lumMod val="45000"/>
            <a:lumOff val="55000"/>
          </a:schemeClr>
        </a:gs>
        <a:gs pos="83000">
          <a:srgbClr val="FF0000"/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CCE16-1223-4253-81EC-8FF7FB0B19D4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F34A23-AA35-43E5-8F1A-0DC734ADD168}">
      <dgm:prSet/>
      <dgm:spPr/>
      <dgm:t>
        <a:bodyPr/>
        <a:lstStyle/>
        <a:p>
          <a:pPr algn="just" rtl="0"/>
          <a:r>
            <a:rPr lang="ru-RU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dirty="0"/>
        </a:p>
      </dgm:t>
    </dgm:pt>
    <dgm:pt modelId="{6D3993FF-0536-4D95-9362-D25FEF3381E0}" type="parTrans" cxnId="{AB216777-0FFA-4720-84AB-AA182FD54512}">
      <dgm:prSet/>
      <dgm:spPr/>
      <dgm:t>
        <a:bodyPr/>
        <a:lstStyle/>
        <a:p>
          <a:endParaRPr lang="ru-RU"/>
        </a:p>
      </dgm:t>
    </dgm:pt>
    <dgm:pt modelId="{18735410-12CB-4A6D-818D-41FDC095F453}" type="sibTrans" cxnId="{AB216777-0FFA-4720-84AB-AA182FD54512}">
      <dgm:prSet/>
      <dgm:spPr/>
      <dgm:t>
        <a:bodyPr/>
        <a:lstStyle/>
        <a:p>
          <a:endParaRPr lang="ru-RU"/>
        </a:p>
      </dgm:t>
    </dgm:pt>
    <dgm:pt modelId="{149DDAF9-AD9F-4FE6-B4D8-A03C3C31A364}">
      <dgm:prSet/>
      <dgm:spPr/>
      <dgm:t>
        <a:bodyPr/>
        <a:lstStyle/>
        <a:p>
          <a:pPr rtl="0"/>
          <a:r>
            <a:rPr lang="ru-RU" smtClean="0"/>
            <a:t>Количество независимых экспертов, на электронные адреса которых направлены уведомления</a:t>
          </a:r>
          <a:endParaRPr lang="ru-RU" dirty="0"/>
        </a:p>
      </dgm:t>
    </dgm:pt>
    <dgm:pt modelId="{4792AC6A-4FF8-4AB2-A4B1-D42C8EA07589}" type="parTrans" cxnId="{DBD85287-3BB9-4B48-9020-0BC6B90D66D1}">
      <dgm:prSet/>
      <dgm:spPr/>
      <dgm:t>
        <a:bodyPr/>
        <a:lstStyle/>
        <a:p>
          <a:endParaRPr lang="ru-RU"/>
        </a:p>
      </dgm:t>
    </dgm:pt>
    <dgm:pt modelId="{86E5BD6A-B8A9-4637-B852-FF3D4AB1CF9E}" type="sibTrans" cxnId="{DBD85287-3BB9-4B48-9020-0BC6B90D66D1}">
      <dgm:prSet/>
      <dgm:spPr/>
      <dgm:t>
        <a:bodyPr/>
        <a:lstStyle/>
        <a:p>
          <a:endParaRPr lang="ru-RU"/>
        </a:p>
      </dgm:t>
    </dgm:pt>
    <dgm:pt modelId="{0265C34F-D148-4BFE-A320-578015C911B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1B378E-802C-4A5E-9344-A4582FB42C5A}" type="parTrans" cxnId="{5DDD0323-00D3-4223-84D7-79867A354C3B}">
      <dgm:prSet/>
      <dgm:spPr/>
      <dgm:t>
        <a:bodyPr/>
        <a:lstStyle/>
        <a:p>
          <a:endParaRPr lang="ru-RU"/>
        </a:p>
      </dgm:t>
    </dgm:pt>
    <dgm:pt modelId="{53D98A59-8615-48DD-910C-DC47D7C7EBDD}" type="sibTrans" cxnId="{5DDD0323-00D3-4223-84D7-79867A354C3B}">
      <dgm:prSet/>
      <dgm:spPr/>
      <dgm:t>
        <a:bodyPr/>
        <a:lstStyle/>
        <a:p>
          <a:endParaRPr lang="ru-RU"/>
        </a:p>
      </dgm:t>
    </dgm:pt>
    <dgm:pt modelId="{E07412B7-47AD-4C09-8EBB-B7232EEE99B3}">
      <dgm:prSet/>
      <dgm:spPr/>
      <dgm:t>
        <a:bodyPr/>
        <a:lstStyle/>
        <a:p>
          <a:r>
            <a:rPr lang="ru-RU" dirty="0" smtClean="0"/>
            <a:t>240 </a:t>
          </a:r>
          <a:r>
            <a:rPr lang="ru-RU" dirty="0" smtClean="0"/>
            <a:t>(</a:t>
          </a:r>
          <a:r>
            <a:rPr lang="ru-RU" dirty="0" smtClean="0"/>
            <a:t>АППГ302)/240 </a:t>
          </a:r>
          <a:r>
            <a:rPr lang="ru-RU" dirty="0" smtClean="0"/>
            <a:t>(АППГ </a:t>
          </a:r>
          <a:r>
            <a:rPr lang="ru-RU" dirty="0" smtClean="0"/>
            <a:t>302)</a:t>
          </a:r>
          <a:endParaRPr lang="ru-RU" dirty="0"/>
        </a:p>
      </dgm:t>
    </dgm:pt>
    <dgm:pt modelId="{4C3364B1-4F6E-4232-923B-97D7B4DE521F}" type="parTrans" cxnId="{775BBEB4-A277-40E0-8C9A-DB79199FD979}">
      <dgm:prSet/>
      <dgm:spPr/>
      <dgm:t>
        <a:bodyPr/>
        <a:lstStyle/>
        <a:p>
          <a:endParaRPr lang="ru-RU"/>
        </a:p>
      </dgm:t>
    </dgm:pt>
    <dgm:pt modelId="{5469F86B-1928-42D0-A027-4742F8986566}" type="sibTrans" cxnId="{775BBEB4-A277-40E0-8C9A-DB79199FD979}">
      <dgm:prSet/>
      <dgm:spPr/>
      <dgm:t>
        <a:bodyPr/>
        <a:lstStyle/>
        <a:p>
          <a:endParaRPr lang="ru-RU"/>
        </a:p>
      </dgm:t>
    </dgm:pt>
    <dgm:pt modelId="{9C47BB74-A392-4590-805D-9A8903705A5A}">
      <dgm:prSet/>
      <dgm:spPr/>
      <dgm:t>
        <a:bodyPr/>
        <a:lstStyle/>
        <a:p>
          <a:r>
            <a:rPr lang="ru-RU" smtClean="0"/>
            <a:t>25 (АППГ 25)</a:t>
          </a:r>
          <a:endParaRPr lang="ru-RU" dirty="0"/>
        </a:p>
      </dgm:t>
    </dgm:pt>
    <dgm:pt modelId="{AD6EB615-E90E-4367-98EB-173D7A51C57E}" type="parTrans" cxnId="{6A2BE2D8-4139-462A-8519-E18F422BC10C}">
      <dgm:prSet/>
      <dgm:spPr/>
      <dgm:t>
        <a:bodyPr/>
        <a:lstStyle/>
        <a:p>
          <a:endParaRPr lang="ru-RU"/>
        </a:p>
      </dgm:t>
    </dgm:pt>
    <dgm:pt modelId="{0CA3B4AC-252A-4F04-87E0-417869E492C0}" type="sibTrans" cxnId="{6A2BE2D8-4139-462A-8519-E18F422BC10C}">
      <dgm:prSet/>
      <dgm:spPr/>
      <dgm:t>
        <a:bodyPr/>
        <a:lstStyle/>
        <a:p>
          <a:endParaRPr lang="ru-RU"/>
        </a:p>
      </dgm:t>
    </dgm:pt>
    <dgm:pt modelId="{93B363DE-8FFD-499E-81FE-8C163DB03CAF}">
      <dgm:prSet/>
      <dgm:spPr/>
      <dgm:t>
        <a:bodyPr/>
        <a:lstStyle/>
        <a:p>
          <a:r>
            <a:rPr lang="ru-RU" smtClean="0"/>
            <a:t>Не выявлено</a:t>
          </a:r>
          <a:endParaRPr lang="ru-RU" dirty="0"/>
        </a:p>
      </dgm:t>
    </dgm:pt>
    <dgm:pt modelId="{39A4296E-FFC7-4165-AD89-6DF361DE7468}" type="parTrans" cxnId="{30A0AD6F-07AA-40A0-8E89-6ED14FC1B183}">
      <dgm:prSet/>
      <dgm:spPr/>
      <dgm:t>
        <a:bodyPr/>
        <a:lstStyle/>
        <a:p>
          <a:endParaRPr lang="ru-RU"/>
        </a:p>
      </dgm:t>
    </dgm:pt>
    <dgm:pt modelId="{5669E222-3434-4BE6-A6E0-A668342DD94B}" type="sibTrans" cxnId="{30A0AD6F-07AA-40A0-8E89-6ED14FC1B183}">
      <dgm:prSet/>
      <dgm:spPr/>
      <dgm:t>
        <a:bodyPr/>
        <a:lstStyle/>
        <a:p>
          <a:endParaRPr lang="ru-RU"/>
        </a:p>
      </dgm:t>
    </dgm:pt>
    <dgm:pt modelId="{BDE8C0AF-152A-4B15-A979-48F309BB13B7}" type="pres">
      <dgm:prSet presAssocID="{FCFCCE16-1223-4253-81EC-8FF7FB0B19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90E69-2F43-4DF2-9BE5-D37CCDCD2838}" type="pres">
      <dgm:prSet presAssocID="{82F34A23-AA35-43E5-8F1A-0DC734ADD168}" presName="compNode" presStyleCnt="0"/>
      <dgm:spPr/>
      <dgm:t>
        <a:bodyPr/>
        <a:lstStyle/>
        <a:p>
          <a:endParaRPr lang="ru-RU"/>
        </a:p>
      </dgm:t>
    </dgm:pt>
    <dgm:pt modelId="{B39DB3C5-5378-40D1-BCC1-588C31FDEE39}" type="pres">
      <dgm:prSet presAssocID="{82F34A23-AA35-43E5-8F1A-0DC734ADD168}" presName="childRect" presStyleLbl="bgAcc1" presStyleIdx="0" presStyleCnt="3" custScaleY="35132" custLinFactNeighborX="-232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97AC-5A48-4D04-8E67-A7F006BD8F90}" type="pres">
      <dgm:prSet presAssocID="{82F34A23-AA35-43E5-8F1A-0DC734ADD1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126F2-A2EF-4A37-8CEE-DEB3523CD469}" type="pres">
      <dgm:prSet presAssocID="{82F34A23-AA35-43E5-8F1A-0DC734ADD168}" presName="parentRect" presStyleLbl="alignNode1" presStyleIdx="0" presStyleCnt="3" custScaleY="242370" custLinFactNeighborX="-232" custLinFactNeighborY="-4410"/>
      <dgm:spPr/>
      <dgm:t>
        <a:bodyPr/>
        <a:lstStyle/>
        <a:p>
          <a:endParaRPr lang="ru-RU"/>
        </a:p>
      </dgm:t>
    </dgm:pt>
    <dgm:pt modelId="{0B064AF5-7D91-44C0-B990-FF90D70A1513}" type="pres">
      <dgm:prSet presAssocID="{82F34A23-AA35-43E5-8F1A-0DC734ADD168}" presName="adorn" presStyleLbl="fgAccFollowNode1" presStyleIdx="0" presStyleCnt="3" custScaleX="117366" custScaleY="116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75516DE-9129-49B3-9DBC-536787B31271}" type="pres">
      <dgm:prSet presAssocID="{18735410-12CB-4A6D-818D-41FDC095F4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48246-710D-4C9E-81ED-B582FCB21AE9}" type="pres">
      <dgm:prSet presAssocID="{149DDAF9-AD9F-4FE6-B4D8-A03C3C31A364}" presName="compNode" presStyleCnt="0"/>
      <dgm:spPr/>
      <dgm:t>
        <a:bodyPr/>
        <a:lstStyle/>
        <a:p>
          <a:endParaRPr lang="ru-RU"/>
        </a:p>
      </dgm:t>
    </dgm:pt>
    <dgm:pt modelId="{CA7CF279-978B-4F22-8E90-5F5B42AC3859}" type="pres">
      <dgm:prSet presAssocID="{149DDAF9-AD9F-4FE6-B4D8-A03C3C31A364}" presName="childRect" presStyleLbl="bgAcc1" presStyleIdx="1" presStyleCnt="3" custScaleY="36000" custLinFactNeighborX="601" custLinFactNeighborY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53729-D7FD-4B7D-8D3C-81C2274CD922}" type="pres">
      <dgm:prSet presAssocID="{149DDAF9-AD9F-4FE6-B4D8-A03C3C31A3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5265-9420-495E-8D42-077295F31B8B}" type="pres">
      <dgm:prSet presAssocID="{149DDAF9-AD9F-4FE6-B4D8-A03C3C31A364}" presName="parentRect" presStyleLbl="alignNode1" presStyleIdx="1" presStyleCnt="3" custScaleY="243380" custLinFactNeighborX="601" custLinFactNeighborY="-1575"/>
      <dgm:spPr/>
      <dgm:t>
        <a:bodyPr/>
        <a:lstStyle/>
        <a:p>
          <a:endParaRPr lang="ru-RU"/>
        </a:p>
      </dgm:t>
    </dgm:pt>
    <dgm:pt modelId="{84B6F4D7-3412-4CAB-9E72-A3DF0140391C}" type="pres">
      <dgm:prSet presAssocID="{149DDAF9-AD9F-4FE6-B4D8-A03C3C31A364}" presName="adorn" presStyleLbl="fgAccFollowNode1" presStyleIdx="1" presStyleCnt="3" custScaleX="116346" custScaleY="1167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A8F0395C-ECF3-431D-8E03-900EAAC4AB3E}" type="pres">
      <dgm:prSet presAssocID="{86E5BD6A-B8A9-4637-B852-FF3D4AB1CF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74B283-B78B-4B02-B204-AE2D43A40899}" type="pres">
      <dgm:prSet presAssocID="{0265C34F-D148-4BFE-A320-578015C911B0}" presName="compNode" presStyleCnt="0"/>
      <dgm:spPr/>
      <dgm:t>
        <a:bodyPr/>
        <a:lstStyle/>
        <a:p>
          <a:endParaRPr lang="ru-RU"/>
        </a:p>
      </dgm:t>
    </dgm:pt>
    <dgm:pt modelId="{0201BC70-9631-41B0-837A-DC1AB1F16582}" type="pres">
      <dgm:prSet presAssocID="{0265C34F-D148-4BFE-A320-578015C911B0}" presName="childRect" presStyleLbl="bgAcc1" presStyleIdx="2" presStyleCnt="3" custScaleY="3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E702F-9105-44B5-8E08-0C99E76F4500}" type="pres">
      <dgm:prSet presAssocID="{0265C34F-D148-4BFE-A320-578015C911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7E55-62E0-4EEC-874B-DB97F1954483}" type="pres">
      <dgm:prSet presAssocID="{0265C34F-D148-4BFE-A320-578015C911B0}" presName="parentRect" presStyleLbl="alignNode1" presStyleIdx="2" presStyleCnt="3" custScaleY="249849"/>
      <dgm:spPr/>
      <dgm:t>
        <a:bodyPr/>
        <a:lstStyle/>
        <a:p>
          <a:endParaRPr lang="ru-RU"/>
        </a:p>
      </dgm:t>
    </dgm:pt>
    <dgm:pt modelId="{8BF6902D-9502-48B3-B31A-C2206E9DCDAE}" type="pres">
      <dgm:prSet presAssocID="{0265C34F-D148-4BFE-A320-578015C911B0}" presName="adorn" presStyleLbl="fgAccFollowNode1" presStyleIdx="2" presStyleCnt="3" custScaleX="114715" custScaleY="1177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30A0AD6F-07AA-40A0-8E89-6ED14FC1B183}" srcId="{0265C34F-D148-4BFE-A320-578015C911B0}" destId="{93B363DE-8FFD-499E-81FE-8C163DB03CAF}" srcOrd="0" destOrd="0" parTransId="{39A4296E-FFC7-4165-AD89-6DF361DE7468}" sibTransId="{5669E222-3434-4BE6-A6E0-A668342DD94B}"/>
    <dgm:cxn modelId="{90C9DBC7-72DC-4D82-AB4A-59D5CEE2C43E}" type="presOf" srcId="{0265C34F-D148-4BFE-A320-578015C911B0}" destId="{DBBE702F-9105-44B5-8E08-0C99E76F4500}" srcOrd="0" destOrd="0" presId="urn:microsoft.com/office/officeart/2005/8/layout/bList2"/>
    <dgm:cxn modelId="{990EA1BA-4068-4A74-BD87-69639EC8826F}" type="presOf" srcId="{82F34A23-AA35-43E5-8F1A-0DC734ADD168}" destId="{E15126F2-A2EF-4A37-8CEE-DEB3523CD469}" srcOrd="1" destOrd="0" presId="urn:microsoft.com/office/officeart/2005/8/layout/bList2"/>
    <dgm:cxn modelId="{4EB9D93A-050C-4D53-88F7-E5B4325EB65E}" type="presOf" srcId="{E07412B7-47AD-4C09-8EBB-B7232EEE99B3}" destId="{B39DB3C5-5378-40D1-BCC1-588C31FDEE39}" srcOrd="0" destOrd="0" presId="urn:microsoft.com/office/officeart/2005/8/layout/bList2"/>
    <dgm:cxn modelId="{AB216777-0FFA-4720-84AB-AA182FD54512}" srcId="{FCFCCE16-1223-4253-81EC-8FF7FB0B19D4}" destId="{82F34A23-AA35-43E5-8F1A-0DC734ADD168}" srcOrd="0" destOrd="0" parTransId="{6D3993FF-0536-4D95-9362-D25FEF3381E0}" sibTransId="{18735410-12CB-4A6D-818D-41FDC095F453}"/>
    <dgm:cxn modelId="{2AF278B5-9785-419E-ADB1-A5D45F952E28}" type="presOf" srcId="{9C47BB74-A392-4590-805D-9A8903705A5A}" destId="{CA7CF279-978B-4F22-8E90-5F5B42AC3859}" srcOrd="0" destOrd="0" presId="urn:microsoft.com/office/officeart/2005/8/layout/bList2"/>
    <dgm:cxn modelId="{4AE09D4B-1853-4B3E-B306-AB59C58F768E}" type="presOf" srcId="{FCFCCE16-1223-4253-81EC-8FF7FB0B19D4}" destId="{BDE8C0AF-152A-4B15-A979-48F309BB13B7}" srcOrd="0" destOrd="0" presId="urn:microsoft.com/office/officeart/2005/8/layout/bList2"/>
    <dgm:cxn modelId="{DD37F65E-3380-4F12-B0A7-C34259080DA0}" type="presOf" srcId="{93B363DE-8FFD-499E-81FE-8C163DB03CAF}" destId="{0201BC70-9631-41B0-837A-DC1AB1F16582}" srcOrd="0" destOrd="0" presId="urn:microsoft.com/office/officeart/2005/8/layout/bList2"/>
    <dgm:cxn modelId="{86C4E456-1FD7-4A3E-8A1A-F309D9242D6A}" type="presOf" srcId="{0265C34F-D148-4BFE-A320-578015C911B0}" destId="{F2C87E55-62E0-4EEC-874B-DB97F1954483}" srcOrd="1" destOrd="0" presId="urn:microsoft.com/office/officeart/2005/8/layout/bList2"/>
    <dgm:cxn modelId="{E65B2612-3C6F-438C-A6E3-A1FAB7E05273}" type="presOf" srcId="{82F34A23-AA35-43E5-8F1A-0DC734ADD168}" destId="{6D9F97AC-5A48-4D04-8E67-A7F006BD8F90}" srcOrd="0" destOrd="0" presId="urn:microsoft.com/office/officeart/2005/8/layout/bList2"/>
    <dgm:cxn modelId="{775BBEB4-A277-40E0-8C9A-DB79199FD979}" srcId="{82F34A23-AA35-43E5-8F1A-0DC734ADD168}" destId="{E07412B7-47AD-4C09-8EBB-B7232EEE99B3}" srcOrd="0" destOrd="0" parTransId="{4C3364B1-4F6E-4232-923B-97D7B4DE521F}" sibTransId="{5469F86B-1928-42D0-A027-4742F8986566}"/>
    <dgm:cxn modelId="{6A2BE2D8-4139-462A-8519-E18F422BC10C}" srcId="{149DDAF9-AD9F-4FE6-B4D8-A03C3C31A364}" destId="{9C47BB74-A392-4590-805D-9A8903705A5A}" srcOrd="0" destOrd="0" parTransId="{AD6EB615-E90E-4367-98EB-173D7A51C57E}" sibTransId="{0CA3B4AC-252A-4F04-87E0-417869E492C0}"/>
    <dgm:cxn modelId="{DBD85287-3BB9-4B48-9020-0BC6B90D66D1}" srcId="{FCFCCE16-1223-4253-81EC-8FF7FB0B19D4}" destId="{149DDAF9-AD9F-4FE6-B4D8-A03C3C31A364}" srcOrd="1" destOrd="0" parTransId="{4792AC6A-4FF8-4AB2-A4B1-D42C8EA07589}" sibTransId="{86E5BD6A-B8A9-4637-B852-FF3D4AB1CF9E}"/>
    <dgm:cxn modelId="{D66D93E8-AD58-4419-A180-E17D23EC1F7A}" type="presOf" srcId="{18735410-12CB-4A6D-818D-41FDC095F453}" destId="{975516DE-9129-49B3-9DBC-536787B31271}" srcOrd="0" destOrd="0" presId="urn:microsoft.com/office/officeart/2005/8/layout/bList2"/>
    <dgm:cxn modelId="{6091C9C4-D888-4F54-8474-14E552B92C60}" type="presOf" srcId="{149DDAF9-AD9F-4FE6-B4D8-A03C3C31A364}" destId="{13505265-9420-495E-8D42-077295F31B8B}" srcOrd="1" destOrd="0" presId="urn:microsoft.com/office/officeart/2005/8/layout/bList2"/>
    <dgm:cxn modelId="{5DDD0323-00D3-4223-84D7-79867A354C3B}" srcId="{FCFCCE16-1223-4253-81EC-8FF7FB0B19D4}" destId="{0265C34F-D148-4BFE-A320-578015C911B0}" srcOrd="2" destOrd="0" parTransId="{8C1B378E-802C-4A5E-9344-A4582FB42C5A}" sibTransId="{53D98A59-8615-48DD-910C-DC47D7C7EBDD}"/>
    <dgm:cxn modelId="{3FFB878A-0273-474A-8205-9AD1379D6723}" type="presOf" srcId="{86E5BD6A-B8A9-4637-B852-FF3D4AB1CF9E}" destId="{A8F0395C-ECF3-431D-8E03-900EAAC4AB3E}" srcOrd="0" destOrd="0" presId="urn:microsoft.com/office/officeart/2005/8/layout/bList2"/>
    <dgm:cxn modelId="{22C02266-152C-452A-AD72-4B2C9DF53C4F}" type="presOf" srcId="{149DDAF9-AD9F-4FE6-B4D8-A03C3C31A364}" destId="{8C553729-D7FD-4B7D-8D3C-81C2274CD922}" srcOrd="0" destOrd="0" presId="urn:microsoft.com/office/officeart/2005/8/layout/bList2"/>
    <dgm:cxn modelId="{7B9E575A-1DE1-44EF-850F-AA5316833BDE}" type="presParOf" srcId="{BDE8C0AF-152A-4B15-A979-48F309BB13B7}" destId="{99690E69-2F43-4DF2-9BE5-D37CCDCD2838}" srcOrd="0" destOrd="0" presId="urn:microsoft.com/office/officeart/2005/8/layout/bList2"/>
    <dgm:cxn modelId="{1BE1E01E-845E-4AC0-BB05-72E59DD563BD}" type="presParOf" srcId="{99690E69-2F43-4DF2-9BE5-D37CCDCD2838}" destId="{B39DB3C5-5378-40D1-BCC1-588C31FDEE39}" srcOrd="0" destOrd="0" presId="urn:microsoft.com/office/officeart/2005/8/layout/bList2"/>
    <dgm:cxn modelId="{7A0FE7F7-26A6-4C28-838B-422884B9AE49}" type="presParOf" srcId="{99690E69-2F43-4DF2-9BE5-D37CCDCD2838}" destId="{6D9F97AC-5A48-4D04-8E67-A7F006BD8F90}" srcOrd="1" destOrd="0" presId="urn:microsoft.com/office/officeart/2005/8/layout/bList2"/>
    <dgm:cxn modelId="{24E148FD-C993-42CE-AD9B-AAF14DD56F61}" type="presParOf" srcId="{99690E69-2F43-4DF2-9BE5-D37CCDCD2838}" destId="{E15126F2-A2EF-4A37-8CEE-DEB3523CD469}" srcOrd="2" destOrd="0" presId="urn:microsoft.com/office/officeart/2005/8/layout/bList2"/>
    <dgm:cxn modelId="{9ACB3A36-63D5-4D07-B1EA-CE720D865E0F}" type="presParOf" srcId="{99690E69-2F43-4DF2-9BE5-D37CCDCD2838}" destId="{0B064AF5-7D91-44C0-B990-FF90D70A1513}" srcOrd="3" destOrd="0" presId="urn:microsoft.com/office/officeart/2005/8/layout/bList2"/>
    <dgm:cxn modelId="{DC14EF9E-88ED-41C8-8537-4CE15E1AB58E}" type="presParOf" srcId="{BDE8C0AF-152A-4B15-A979-48F309BB13B7}" destId="{975516DE-9129-49B3-9DBC-536787B31271}" srcOrd="1" destOrd="0" presId="urn:microsoft.com/office/officeart/2005/8/layout/bList2"/>
    <dgm:cxn modelId="{DE05FD86-AF73-48CA-BFE8-1F9897D434B4}" type="presParOf" srcId="{BDE8C0AF-152A-4B15-A979-48F309BB13B7}" destId="{60848246-710D-4C9E-81ED-B582FCB21AE9}" srcOrd="2" destOrd="0" presId="urn:microsoft.com/office/officeart/2005/8/layout/bList2"/>
    <dgm:cxn modelId="{D673A523-DAF6-47BB-94E6-329590C42282}" type="presParOf" srcId="{60848246-710D-4C9E-81ED-B582FCB21AE9}" destId="{CA7CF279-978B-4F22-8E90-5F5B42AC3859}" srcOrd="0" destOrd="0" presId="urn:microsoft.com/office/officeart/2005/8/layout/bList2"/>
    <dgm:cxn modelId="{E359C4BA-A4DE-4672-A2FC-84C8659D5DAF}" type="presParOf" srcId="{60848246-710D-4C9E-81ED-B582FCB21AE9}" destId="{8C553729-D7FD-4B7D-8D3C-81C2274CD922}" srcOrd="1" destOrd="0" presId="urn:microsoft.com/office/officeart/2005/8/layout/bList2"/>
    <dgm:cxn modelId="{08FD99BD-AA4F-4DD8-AC0A-3A8E43039E4F}" type="presParOf" srcId="{60848246-710D-4C9E-81ED-B582FCB21AE9}" destId="{13505265-9420-495E-8D42-077295F31B8B}" srcOrd="2" destOrd="0" presId="urn:microsoft.com/office/officeart/2005/8/layout/bList2"/>
    <dgm:cxn modelId="{4C281ABF-61B8-48D1-9179-9C9DF1BE8DAD}" type="presParOf" srcId="{60848246-710D-4C9E-81ED-B582FCB21AE9}" destId="{84B6F4D7-3412-4CAB-9E72-A3DF0140391C}" srcOrd="3" destOrd="0" presId="urn:microsoft.com/office/officeart/2005/8/layout/bList2"/>
    <dgm:cxn modelId="{C2017B54-4992-4896-852B-F3574B43BDD0}" type="presParOf" srcId="{BDE8C0AF-152A-4B15-A979-48F309BB13B7}" destId="{A8F0395C-ECF3-431D-8E03-900EAAC4AB3E}" srcOrd="3" destOrd="0" presId="urn:microsoft.com/office/officeart/2005/8/layout/bList2"/>
    <dgm:cxn modelId="{3482F613-443E-4465-AAEA-3F031D43A202}" type="presParOf" srcId="{BDE8C0AF-152A-4B15-A979-48F309BB13B7}" destId="{9F74B283-B78B-4B02-B204-AE2D43A40899}" srcOrd="4" destOrd="0" presId="urn:microsoft.com/office/officeart/2005/8/layout/bList2"/>
    <dgm:cxn modelId="{86548C65-B48A-4996-AD0F-7E23C7ABF7FC}" type="presParOf" srcId="{9F74B283-B78B-4B02-B204-AE2D43A40899}" destId="{0201BC70-9631-41B0-837A-DC1AB1F16582}" srcOrd="0" destOrd="0" presId="urn:microsoft.com/office/officeart/2005/8/layout/bList2"/>
    <dgm:cxn modelId="{AA95A4CA-79A3-44DE-8FD7-2B295C67CFF6}" type="presParOf" srcId="{9F74B283-B78B-4B02-B204-AE2D43A40899}" destId="{DBBE702F-9105-44B5-8E08-0C99E76F4500}" srcOrd="1" destOrd="0" presId="urn:microsoft.com/office/officeart/2005/8/layout/bList2"/>
    <dgm:cxn modelId="{D341DCB4-7D06-4D70-A473-A56469D38927}" type="presParOf" srcId="{9F74B283-B78B-4B02-B204-AE2D43A40899}" destId="{F2C87E55-62E0-4EEC-874B-DB97F1954483}" srcOrd="2" destOrd="0" presId="urn:microsoft.com/office/officeart/2005/8/layout/bList2"/>
    <dgm:cxn modelId="{529E810E-FD68-4473-A972-3A6E5118EEBB}" type="presParOf" srcId="{9F74B283-B78B-4B02-B204-AE2D43A40899}" destId="{8BF6902D-9502-48B3-B31A-C2206E9DCD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91788-8007-44F6-9588-0513F510BDC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F2B860-2CBA-4AB1-BA6A-6E8CBEEBAAA4}">
      <dgm:prSet/>
      <dgm:spPr/>
      <dgm:t>
        <a:bodyPr/>
        <a:lstStyle/>
        <a:p>
          <a:pPr rtl="0"/>
          <a:r>
            <a:rPr lang="ru-RU" dirty="0" smtClean="0"/>
            <a:t>В письменном виде - 0 (АППГ 0) </a:t>
          </a:r>
          <a:endParaRPr lang="ru-RU" dirty="0"/>
        </a:p>
      </dgm:t>
    </dgm:pt>
    <dgm:pt modelId="{9CC28EEA-8139-4C50-87EB-0DCD99C49FD7}" type="parTrans" cxnId="{C1CCD0BD-2D2C-443B-AD01-D6A0CB26EC48}">
      <dgm:prSet/>
      <dgm:spPr/>
      <dgm:t>
        <a:bodyPr/>
        <a:lstStyle/>
        <a:p>
          <a:endParaRPr lang="ru-RU"/>
        </a:p>
      </dgm:t>
    </dgm:pt>
    <dgm:pt modelId="{5A676769-E25D-4FBF-B838-848B0D3770AB}" type="sibTrans" cxnId="{C1CCD0BD-2D2C-443B-AD01-D6A0CB26EC48}">
      <dgm:prSet/>
      <dgm:spPr/>
      <dgm:t>
        <a:bodyPr/>
        <a:lstStyle/>
        <a:p>
          <a:endParaRPr lang="ru-RU"/>
        </a:p>
      </dgm:t>
    </dgm:pt>
    <dgm:pt modelId="{03E00A22-F788-49F2-A1A1-DF18A14B20A2}">
      <dgm:prSet/>
      <dgm:spPr/>
      <dgm:t>
        <a:bodyPr/>
        <a:lstStyle/>
        <a:p>
          <a:pPr rtl="0"/>
          <a:r>
            <a:rPr lang="ru-RU" dirty="0" smtClean="0"/>
            <a:t>В электронном виде на официальном сайте Невьянского городского округа </a:t>
          </a:r>
          <a:r>
            <a:rPr lang="en-US" dirty="0" smtClean="0"/>
            <a:t>http://nevyansk66.ru/</a:t>
          </a:r>
          <a:r>
            <a:rPr lang="ru-RU" dirty="0" smtClean="0"/>
            <a:t> в сети Интернет – 0 (АППГ 0)</a:t>
          </a:r>
          <a:endParaRPr lang="ru-RU" dirty="0"/>
        </a:p>
      </dgm:t>
    </dgm:pt>
    <dgm:pt modelId="{E3CCCE6A-B68C-4FCF-94A0-FD1EAD9FC9FF}" type="parTrans" cxnId="{3A83652D-83E9-4707-9731-A6F48406E216}">
      <dgm:prSet/>
      <dgm:spPr/>
      <dgm:t>
        <a:bodyPr/>
        <a:lstStyle/>
        <a:p>
          <a:endParaRPr lang="ru-RU"/>
        </a:p>
      </dgm:t>
    </dgm:pt>
    <dgm:pt modelId="{F84E2923-4097-4E00-BFA3-25559546841A}" type="sibTrans" cxnId="{3A83652D-83E9-4707-9731-A6F48406E216}">
      <dgm:prSet/>
      <dgm:spPr/>
      <dgm:t>
        <a:bodyPr/>
        <a:lstStyle/>
        <a:p>
          <a:endParaRPr lang="ru-RU"/>
        </a:p>
      </dgm:t>
    </dgm:pt>
    <dgm:pt modelId="{470CD953-0570-405C-B2CF-668E0C9F8139}">
      <dgm:prSet/>
      <dgm:spPr/>
      <dgm:t>
        <a:bodyPr/>
        <a:lstStyle/>
        <a:p>
          <a:pPr rtl="0"/>
          <a:r>
            <a:rPr lang="ru-RU" dirty="0" smtClean="0"/>
            <a:t>По «телефону доверия» по вопросам противодействия коррупции</a:t>
          </a:r>
        </a:p>
        <a:p>
          <a:pPr rtl="0"/>
          <a:r>
            <a:rPr lang="ru-RU" dirty="0" smtClean="0"/>
            <a:t> +7 (34356) 42480 – 0 (АППГ 0)</a:t>
          </a:r>
          <a:endParaRPr lang="ru-RU" dirty="0"/>
        </a:p>
      </dgm:t>
    </dgm:pt>
    <dgm:pt modelId="{C0D296E1-060A-4061-BE25-B7D3928A1569}" type="parTrans" cxnId="{71472CCC-51DC-4507-B314-396959918CD2}">
      <dgm:prSet/>
      <dgm:spPr/>
      <dgm:t>
        <a:bodyPr/>
        <a:lstStyle/>
        <a:p>
          <a:endParaRPr lang="ru-RU"/>
        </a:p>
      </dgm:t>
    </dgm:pt>
    <dgm:pt modelId="{E6E6C454-3FB2-49D8-9C29-33FCF0739AD5}" type="sibTrans" cxnId="{71472CCC-51DC-4507-B314-396959918CD2}">
      <dgm:prSet/>
      <dgm:spPr/>
      <dgm:t>
        <a:bodyPr/>
        <a:lstStyle/>
        <a:p>
          <a:endParaRPr lang="ru-RU"/>
        </a:p>
      </dgm:t>
    </dgm:pt>
    <dgm:pt modelId="{84C18DEF-C734-4E22-8816-1D9D531047F0}">
      <dgm:prSet/>
      <dgm:spPr/>
      <dgm:t>
        <a:bodyPr/>
        <a:lstStyle/>
        <a:p>
          <a:pPr rtl="0"/>
          <a:r>
            <a:rPr lang="ru-RU" dirty="0" smtClean="0"/>
            <a:t>На личном приеме граждан главой Невьянского городского округа – 0 (АППГ 0)</a:t>
          </a:r>
          <a:endParaRPr lang="ru-RU" dirty="0"/>
        </a:p>
      </dgm:t>
    </dgm:pt>
    <dgm:pt modelId="{2BFAA26E-CA54-4DF4-BE3A-D6462D45FA08}" type="parTrans" cxnId="{A764B750-FFAD-40FF-91C9-CED7388BA090}">
      <dgm:prSet/>
      <dgm:spPr/>
      <dgm:t>
        <a:bodyPr/>
        <a:lstStyle/>
        <a:p>
          <a:endParaRPr lang="ru-RU"/>
        </a:p>
      </dgm:t>
    </dgm:pt>
    <dgm:pt modelId="{23C93EF2-B3AF-4427-A746-4F0AA231CC45}" type="sibTrans" cxnId="{A764B750-FFAD-40FF-91C9-CED7388BA090}">
      <dgm:prSet/>
      <dgm:spPr/>
      <dgm:t>
        <a:bodyPr/>
        <a:lstStyle/>
        <a:p>
          <a:endParaRPr lang="ru-RU"/>
        </a:p>
      </dgm:t>
    </dgm:pt>
    <dgm:pt modelId="{6DE5B8E1-5978-4B34-9050-102B8A14C471}" type="pres">
      <dgm:prSet presAssocID="{14A91788-8007-44F6-9588-0513F510BD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AE34B-4171-4AA7-97EE-88F8FB732B34}" type="pres">
      <dgm:prSet presAssocID="{51F2B860-2CBA-4AB1-BA6A-6E8CBEEBAAA4}" presName="circle1" presStyleLbl="node1" presStyleIdx="0" presStyleCnt="4"/>
      <dgm:spPr/>
      <dgm:t>
        <a:bodyPr/>
        <a:lstStyle/>
        <a:p>
          <a:endParaRPr lang="ru-RU"/>
        </a:p>
      </dgm:t>
    </dgm:pt>
    <dgm:pt modelId="{B54ECEA0-7039-424E-BB72-2C0174CA0C3D}" type="pres">
      <dgm:prSet presAssocID="{51F2B860-2CBA-4AB1-BA6A-6E8CBEEBAAA4}" presName="space" presStyleCnt="0"/>
      <dgm:spPr/>
      <dgm:t>
        <a:bodyPr/>
        <a:lstStyle/>
        <a:p>
          <a:endParaRPr lang="ru-RU"/>
        </a:p>
      </dgm:t>
    </dgm:pt>
    <dgm:pt modelId="{EA0350B3-C0A2-4F92-97D9-BCD24BB48176}" type="pres">
      <dgm:prSet presAssocID="{51F2B860-2CBA-4AB1-BA6A-6E8CBEEBAAA4}" presName="rect1" presStyleLbl="alignAcc1" presStyleIdx="0" presStyleCnt="4"/>
      <dgm:spPr/>
      <dgm:t>
        <a:bodyPr/>
        <a:lstStyle/>
        <a:p>
          <a:endParaRPr lang="ru-RU"/>
        </a:p>
      </dgm:t>
    </dgm:pt>
    <dgm:pt modelId="{C777D872-CB7D-4CB6-A1FA-1C7B60BF679C}" type="pres">
      <dgm:prSet presAssocID="{03E00A22-F788-49F2-A1A1-DF18A14B20A2}" presName="vertSpace2" presStyleLbl="node1" presStyleIdx="0" presStyleCnt="4"/>
      <dgm:spPr/>
      <dgm:t>
        <a:bodyPr/>
        <a:lstStyle/>
        <a:p>
          <a:endParaRPr lang="ru-RU"/>
        </a:p>
      </dgm:t>
    </dgm:pt>
    <dgm:pt modelId="{C0CAE7BA-438A-46F6-9662-84CDDF64A709}" type="pres">
      <dgm:prSet presAssocID="{03E00A22-F788-49F2-A1A1-DF18A14B20A2}" presName="circle2" presStyleLbl="node1" presStyleIdx="1" presStyleCnt="4"/>
      <dgm:spPr/>
      <dgm:t>
        <a:bodyPr/>
        <a:lstStyle/>
        <a:p>
          <a:endParaRPr lang="ru-RU"/>
        </a:p>
      </dgm:t>
    </dgm:pt>
    <dgm:pt modelId="{26961DE1-5D02-438F-BF28-FC3CBF3A0658}" type="pres">
      <dgm:prSet presAssocID="{03E00A22-F788-49F2-A1A1-DF18A14B20A2}" presName="rect2" presStyleLbl="alignAcc1" presStyleIdx="1" presStyleCnt="4"/>
      <dgm:spPr/>
      <dgm:t>
        <a:bodyPr/>
        <a:lstStyle/>
        <a:p>
          <a:endParaRPr lang="ru-RU"/>
        </a:p>
      </dgm:t>
    </dgm:pt>
    <dgm:pt modelId="{11898EC3-FF30-4AC2-9CF6-9E6CA8D70E0F}" type="pres">
      <dgm:prSet presAssocID="{470CD953-0570-405C-B2CF-668E0C9F8139}" presName="vertSpace3" presStyleLbl="node1" presStyleIdx="1" presStyleCnt="4"/>
      <dgm:spPr/>
      <dgm:t>
        <a:bodyPr/>
        <a:lstStyle/>
        <a:p>
          <a:endParaRPr lang="ru-RU"/>
        </a:p>
      </dgm:t>
    </dgm:pt>
    <dgm:pt modelId="{5F693D4C-2168-4A56-AB7C-05E8FC781AE6}" type="pres">
      <dgm:prSet presAssocID="{470CD953-0570-405C-B2CF-668E0C9F8139}" presName="circle3" presStyleLbl="node1" presStyleIdx="2" presStyleCnt="4"/>
      <dgm:spPr/>
      <dgm:t>
        <a:bodyPr/>
        <a:lstStyle/>
        <a:p>
          <a:endParaRPr lang="ru-RU"/>
        </a:p>
      </dgm:t>
    </dgm:pt>
    <dgm:pt modelId="{88F46C80-C44F-490E-A708-7D3F27A44119}" type="pres">
      <dgm:prSet presAssocID="{470CD953-0570-405C-B2CF-668E0C9F8139}" presName="rect3" presStyleLbl="alignAcc1" presStyleIdx="2" presStyleCnt="4"/>
      <dgm:spPr/>
      <dgm:t>
        <a:bodyPr/>
        <a:lstStyle/>
        <a:p>
          <a:endParaRPr lang="ru-RU"/>
        </a:p>
      </dgm:t>
    </dgm:pt>
    <dgm:pt modelId="{5B874AE8-5C19-40DD-9274-0616439F56D1}" type="pres">
      <dgm:prSet presAssocID="{84C18DEF-C734-4E22-8816-1D9D531047F0}" presName="vertSpace4" presStyleLbl="node1" presStyleIdx="2" presStyleCnt="4"/>
      <dgm:spPr/>
      <dgm:t>
        <a:bodyPr/>
        <a:lstStyle/>
        <a:p>
          <a:endParaRPr lang="ru-RU"/>
        </a:p>
      </dgm:t>
    </dgm:pt>
    <dgm:pt modelId="{37DCFC31-DC34-49E4-BB7D-27882DD7320A}" type="pres">
      <dgm:prSet presAssocID="{84C18DEF-C734-4E22-8816-1D9D531047F0}" presName="circle4" presStyleLbl="node1" presStyleIdx="3" presStyleCnt="4"/>
      <dgm:spPr/>
      <dgm:t>
        <a:bodyPr/>
        <a:lstStyle/>
        <a:p>
          <a:endParaRPr lang="ru-RU"/>
        </a:p>
      </dgm:t>
    </dgm:pt>
    <dgm:pt modelId="{472B8793-E8B3-4C66-A20D-40537EDA4F38}" type="pres">
      <dgm:prSet presAssocID="{84C18DEF-C734-4E22-8816-1D9D531047F0}" presName="rect4" presStyleLbl="alignAcc1" presStyleIdx="3" presStyleCnt="4"/>
      <dgm:spPr/>
      <dgm:t>
        <a:bodyPr/>
        <a:lstStyle/>
        <a:p>
          <a:endParaRPr lang="ru-RU"/>
        </a:p>
      </dgm:t>
    </dgm:pt>
    <dgm:pt modelId="{12DC2EBA-219F-4FBA-90FA-E1EAAD33EAC5}" type="pres">
      <dgm:prSet presAssocID="{51F2B860-2CBA-4AB1-BA6A-6E8CBEEBAAA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B9F4-6CEF-4CFC-9BAF-16EFEEC9ADAC}" type="pres">
      <dgm:prSet presAssocID="{03E00A22-F788-49F2-A1A1-DF18A14B20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2503F-DA03-49DF-81FB-4BB92E78F406}" type="pres">
      <dgm:prSet presAssocID="{470CD953-0570-405C-B2CF-668E0C9F81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36E6-A698-4F5B-ACC7-B3140C6AEA51}" type="pres">
      <dgm:prSet presAssocID="{84C18DEF-C734-4E22-8816-1D9D531047F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CCBF2-00EF-43D0-B52A-122227EDEDC8}" type="presOf" srcId="{84C18DEF-C734-4E22-8816-1D9D531047F0}" destId="{3B3036E6-A698-4F5B-ACC7-B3140C6AEA51}" srcOrd="1" destOrd="0" presId="urn:microsoft.com/office/officeart/2005/8/layout/target3"/>
    <dgm:cxn modelId="{71472CCC-51DC-4507-B314-396959918CD2}" srcId="{14A91788-8007-44F6-9588-0513F510BDCE}" destId="{470CD953-0570-405C-B2CF-668E0C9F8139}" srcOrd="2" destOrd="0" parTransId="{C0D296E1-060A-4061-BE25-B7D3928A1569}" sibTransId="{E6E6C454-3FB2-49D8-9C29-33FCF0739AD5}"/>
    <dgm:cxn modelId="{6D441413-89AD-4CA6-901E-B692C3CE832B}" type="presOf" srcId="{51F2B860-2CBA-4AB1-BA6A-6E8CBEEBAAA4}" destId="{12DC2EBA-219F-4FBA-90FA-E1EAAD33EAC5}" srcOrd="1" destOrd="0" presId="urn:microsoft.com/office/officeart/2005/8/layout/target3"/>
    <dgm:cxn modelId="{A764B750-FFAD-40FF-91C9-CED7388BA090}" srcId="{14A91788-8007-44F6-9588-0513F510BDCE}" destId="{84C18DEF-C734-4E22-8816-1D9D531047F0}" srcOrd="3" destOrd="0" parTransId="{2BFAA26E-CA54-4DF4-BE3A-D6462D45FA08}" sibTransId="{23C93EF2-B3AF-4427-A746-4F0AA231CC45}"/>
    <dgm:cxn modelId="{EFFBE669-07A9-40D9-9277-64D5E8EF939C}" type="presOf" srcId="{470CD953-0570-405C-B2CF-668E0C9F8139}" destId="{88F46C80-C44F-490E-A708-7D3F27A44119}" srcOrd="0" destOrd="0" presId="urn:microsoft.com/office/officeart/2005/8/layout/target3"/>
    <dgm:cxn modelId="{9CE40AAC-D6C2-43D8-A342-F6E8C05320FA}" type="presOf" srcId="{51F2B860-2CBA-4AB1-BA6A-6E8CBEEBAAA4}" destId="{EA0350B3-C0A2-4F92-97D9-BCD24BB48176}" srcOrd="0" destOrd="0" presId="urn:microsoft.com/office/officeart/2005/8/layout/target3"/>
    <dgm:cxn modelId="{3A83652D-83E9-4707-9731-A6F48406E216}" srcId="{14A91788-8007-44F6-9588-0513F510BDCE}" destId="{03E00A22-F788-49F2-A1A1-DF18A14B20A2}" srcOrd="1" destOrd="0" parTransId="{E3CCCE6A-B68C-4FCF-94A0-FD1EAD9FC9FF}" sibTransId="{F84E2923-4097-4E00-BFA3-25559546841A}"/>
    <dgm:cxn modelId="{F66AD36A-0EFD-4205-B3EE-61B211F0EA99}" type="presOf" srcId="{14A91788-8007-44F6-9588-0513F510BDCE}" destId="{6DE5B8E1-5978-4B34-9050-102B8A14C471}" srcOrd="0" destOrd="0" presId="urn:microsoft.com/office/officeart/2005/8/layout/target3"/>
    <dgm:cxn modelId="{8681BE99-0E56-4350-B647-7AA59BBD7D10}" type="presOf" srcId="{03E00A22-F788-49F2-A1A1-DF18A14B20A2}" destId="{209AB9F4-6CEF-4CFC-9BAF-16EFEEC9ADAC}" srcOrd="1" destOrd="0" presId="urn:microsoft.com/office/officeart/2005/8/layout/target3"/>
    <dgm:cxn modelId="{C1CCD0BD-2D2C-443B-AD01-D6A0CB26EC48}" srcId="{14A91788-8007-44F6-9588-0513F510BDCE}" destId="{51F2B860-2CBA-4AB1-BA6A-6E8CBEEBAAA4}" srcOrd="0" destOrd="0" parTransId="{9CC28EEA-8139-4C50-87EB-0DCD99C49FD7}" sibTransId="{5A676769-E25D-4FBF-B838-848B0D3770AB}"/>
    <dgm:cxn modelId="{07004E21-72A9-4C09-B8CA-6AC55CAA82A6}" type="presOf" srcId="{03E00A22-F788-49F2-A1A1-DF18A14B20A2}" destId="{26961DE1-5D02-438F-BF28-FC3CBF3A0658}" srcOrd="0" destOrd="0" presId="urn:microsoft.com/office/officeart/2005/8/layout/target3"/>
    <dgm:cxn modelId="{50B2E4F8-85F1-435D-B818-3AD921E908E2}" type="presOf" srcId="{470CD953-0570-405C-B2CF-668E0C9F8139}" destId="{FF72503F-DA03-49DF-81FB-4BB92E78F406}" srcOrd="1" destOrd="0" presId="urn:microsoft.com/office/officeart/2005/8/layout/target3"/>
    <dgm:cxn modelId="{DD4BF009-36DE-47AC-9838-5AECC6FA0B12}" type="presOf" srcId="{84C18DEF-C734-4E22-8816-1D9D531047F0}" destId="{472B8793-E8B3-4C66-A20D-40537EDA4F38}" srcOrd="0" destOrd="0" presId="urn:microsoft.com/office/officeart/2005/8/layout/target3"/>
    <dgm:cxn modelId="{9BB37006-BECF-41BC-B9B9-7293BEDF9B01}" type="presParOf" srcId="{6DE5B8E1-5978-4B34-9050-102B8A14C471}" destId="{8B2AE34B-4171-4AA7-97EE-88F8FB732B34}" srcOrd="0" destOrd="0" presId="urn:microsoft.com/office/officeart/2005/8/layout/target3"/>
    <dgm:cxn modelId="{699D3F83-8BFD-4772-A510-749B5414AFB8}" type="presParOf" srcId="{6DE5B8E1-5978-4B34-9050-102B8A14C471}" destId="{B54ECEA0-7039-424E-BB72-2C0174CA0C3D}" srcOrd="1" destOrd="0" presId="urn:microsoft.com/office/officeart/2005/8/layout/target3"/>
    <dgm:cxn modelId="{BCA5AFEA-3190-418D-8FA7-DAD6E1D218FF}" type="presParOf" srcId="{6DE5B8E1-5978-4B34-9050-102B8A14C471}" destId="{EA0350B3-C0A2-4F92-97D9-BCD24BB48176}" srcOrd="2" destOrd="0" presId="urn:microsoft.com/office/officeart/2005/8/layout/target3"/>
    <dgm:cxn modelId="{8BF633BA-B119-441E-8FB9-BDDBDB589634}" type="presParOf" srcId="{6DE5B8E1-5978-4B34-9050-102B8A14C471}" destId="{C777D872-CB7D-4CB6-A1FA-1C7B60BF679C}" srcOrd="3" destOrd="0" presId="urn:microsoft.com/office/officeart/2005/8/layout/target3"/>
    <dgm:cxn modelId="{C644A01E-9B95-4A56-86B8-B95F9AEF6A45}" type="presParOf" srcId="{6DE5B8E1-5978-4B34-9050-102B8A14C471}" destId="{C0CAE7BA-438A-46F6-9662-84CDDF64A709}" srcOrd="4" destOrd="0" presId="urn:microsoft.com/office/officeart/2005/8/layout/target3"/>
    <dgm:cxn modelId="{73709850-7177-4D5C-AC88-D426D4187ECE}" type="presParOf" srcId="{6DE5B8E1-5978-4B34-9050-102B8A14C471}" destId="{26961DE1-5D02-438F-BF28-FC3CBF3A0658}" srcOrd="5" destOrd="0" presId="urn:microsoft.com/office/officeart/2005/8/layout/target3"/>
    <dgm:cxn modelId="{A633D25E-3F1C-4F72-8674-7F94890E4056}" type="presParOf" srcId="{6DE5B8E1-5978-4B34-9050-102B8A14C471}" destId="{11898EC3-FF30-4AC2-9CF6-9E6CA8D70E0F}" srcOrd="6" destOrd="0" presId="urn:microsoft.com/office/officeart/2005/8/layout/target3"/>
    <dgm:cxn modelId="{9BF583FB-36DF-4F1C-A35F-9FDB76D70FE3}" type="presParOf" srcId="{6DE5B8E1-5978-4B34-9050-102B8A14C471}" destId="{5F693D4C-2168-4A56-AB7C-05E8FC781AE6}" srcOrd="7" destOrd="0" presId="urn:microsoft.com/office/officeart/2005/8/layout/target3"/>
    <dgm:cxn modelId="{6FBCEB3E-4F6E-45C0-92C2-626937D3B89F}" type="presParOf" srcId="{6DE5B8E1-5978-4B34-9050-102B8A14C471}" destId="{88F46C80-C44F-490E-A708-7D3F27A44119}" srcOrd="8" destOrd="0" presId="urn:microsoft.com/office/officeart/2005/8/layout/target3"/>
    <dgm:cxn modelId="{1B2545AF-F18D-4949-9C00-DAF4E6A9D763}" type="presParOf" srcId="{6DE5B8E1-5978-4B34-9050-102B8A14C471}" destId="{5B874AE8-5C19-40DD-9274-0616439F56D1}" srcOrd="9" destOrd="0" presId="urn:microsoft.com/office/officeart/2005/8/layout/target3"/>
    <dgm:cxn modelId="{B7EA0981-02C6-491D-8759-FDB615CAA1F3}" type="presParOf" srcId="{6DE5B8E1-5978-4B34-9050-102B8A14C471}" destId="{37DCFC31-DC34-49E4-BB7D-27882DD7320A}" srcOrd="10" destOrd="0" presId="urn:microsoft.com/office/officeart/2005/8/layout/target3"/>
    <dgm:cxn modelId="{F565E962-8FCA-420D-81C0-D5790A310776}" type="presParOf" srcId="{6DE5B8E1-5978-4B34-9050-102B8A14C471}" destId="{472B8793-E8B3-4C66-A20D-40537EDA4F38}" srcOrd="11" destOrd="0" presId="urn:microsoft.com/office/officeart/2005/8/layout/target3"/>
    <dgm:cxn modelId="{80ED7048-DE63-44F4-928B-6234BF90EF3D}" type="presParOf" srcId="{6DE5B8E1-5978-4B34-9050-102B8A14C471}" destId="{12DC2EBA-219F-4FBA-90FA-E1EAAD33EAC5}" srcOrd="12" destOrd="0" presId="urn:microsoft.com/office/officeart/2005/8/layout/target3"/>
    <dgm:cxn modelId="{043A52CC-A91A-49FD-8838-690D493300C0}" type="presParOf" srcId="{6DE5B8E1-5978-4B34-9050-102B8A14C471}" destId="{209AB9F4-6CEF-4CFC-9BAF-16EFEEC9ADAC}" srcOrd="13" destOrd="0" presId="urn:microsoft.com/office/officeart/2005/8/layout/target3"/>
    <dgm:cxn modelId="{A0D22D69-75DF-407F-A1DB-97540758C07C}" type="presParOf" srcId="{6DE5B8E1-5978-4B34-9050-102B8A14C471}" destId="{FF72503F-DA03-49DF-81FB-4BB92E78F406}" srcOrd="14" destOrd="0" presId="urn:microsoft.com/office/officeart/2005/8/layout/target3"/>
    <dgm:cxn modelId="{70496F79-B1C0-40E0-9F32-0ABBE135DFC8}" type="presParOf" srcId="{6DE5B8E1-5978-4B34-9050-102B8A14C471}" destId="{3B3036E6-A698-4F5B-ACC7-B3140C6AEA5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A4C6-82A6-4F76-94EA-60E69F614D43}">
      <dsp:nvSpPr>
        <dsp:cNvPr id="0" name=""/>
        <dsp:cNvSpPr/>
      </dsp:nvSpPr>
      <dsp:spPr>
        <a:xfrm>
          <a:off x="0" y="0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394378" y="0"/>
        <a:ext cx="9126901" cy="901221"/>
      </dsp:txXfrm>
    </dsp:sp>
    <dsp:sp modelId="{49C6B5AB-6334-41CD-9E64-BEAC37CF0357}">
      <dsp:nvSpPr>
        <dsp:cNvPr id="0" name=""/>
        <dsp:cNvSpPr/>
      </dsp:nvSpPr>
      <dsp:spPr>
        <a:xfrm>
          <a:off x="828313" y="90122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C9CFA-8540-4C36-8791-F9902AB8D928}">
      <dsp:nvSpPr>
        <dsp:cNvPr id="0" name=""/>
        <dsp:cNvSpPr/>
      </dsp:nvSpPr>
      <dsp:spPr>
        <a:xfrm>
          <a:off x="0" y="99134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sz="16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991343"/>
        <a:ext cx="9126901" cy="901221"/>
      </dsp:txXfrm>
    </dsp:sp>
    <dsp:sp modelId="{CF547130-9A9A-47AF-8346-C43505C365E5}">
      <dsp:nvSpPr>
        <dsp:cNvPr id="0" name=""/>
        <dsp:cNvSpPr/>
      </dsp:nvSpPr>
      <dsp:spPr>
        <a:xfrm>
          <a:off x="828313" y="108146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9FBF07-1D7A-47BE-BD2C-BA23285EB705}">
      <dsp:nvSpPr>
        <dsp:cNvPr id="0" name=""/>
        <dsp:cNvSpPr/>
      </dsp:nvSpPr>
      <dsp:spPr>
        <a:xfrm>
          <a:off x="0" y="198268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1982686"/>
        <a:ext cx="9126901" cy="901221"/>
      </dsp:txXfrm>
    </dsp:sp>
    <dsp:sp modelId="{C0BCF407-BF0A-404B-825C-099974CD12EE}">
      <dsp:nvSpPr>
        <dsp:cNvPr id="0" name=""/>
        <dsp:cNvSpPr/>
      </dsp:nvSpPr>
      <dsp:spPr>
        <a:xfrm>
          <a:off x="828313" y="207280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36EC10-F81D-48F2-A8D3-CFC86C910CEA}">
      <dsp:nvSpPr>
        <dsp:cNvPr id="0" name=""/>
        <dsp:cNvSpPr/>
      </dsp:nvSpPr>
      <dsp:spPr>
        <a:xfrm>
          <a:off x="0" y="2974029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2974029"/>
        <a:ext cx="9126901" cy="901221"/>
      </dsp:txXfrm>
    </dsp:sp>
    <dsp:sp modelId="{BFE65784-2D34-4AD8-B601-E71C8F0C404E}">
      <dsp:nvSpPr>
        <dsp:cNvPr id="0" name=""/>
        <dsp:cNvSpPr/>
      </dsp:nvSpPr>
      <dsp:spPr>
        <a:xfrm>
          <a:off x="828313" y="3064151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BE133-0EC2-467B-A437-6EA12CE9146A}">
      <dsp:nvSpPr>
        <dsp:cNvPr id="0" name=""/>
        <dsp:cNvSpPr/>
      </dsp:nvSpPr>
      <dsp:spPr>
        <a:xfrm>
          <a:off x="0" y="396537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3965373"/>
        <a:ext cx="9126901" cy="901221"/>
      </dsp:txXfrm>
    </dsp:sp>
    <dsp:sp modelId="{F3A48336-72A4-4A08-A5B7-97D9F96399C8}">
      <dsp:nvSpPr>
        <dsp:cNvPr id="0" name=""/>
        <dsp:cNvSpPr/>
      </dsp:nvSpPr>
      <dsp:spPr>
        <a:xfrm>
          <a:off x="828313" y="405549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7BABF-0A6A-4F7F-AD5E-572FBE706A27}">
      <dsp:nvSpPr>
        <dsp:cNvPr id="0" name=""/>
        <dsp:cNvSpPr/>
      </dsp:nvSpPr>
      <dsp:spPr>
        <a:xfrm>
          <a:off x="0" y="495671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4956716"/>
        <a:ext cx="9126901" cy="901221"/>
      </dsp:txXfrm>
    </dsp:sp>
    <dsp:sp modelId="{33C359B6-80E1-43A1-A295-F4DD4FD5C472}">
      <dsp:nvSpPr>
        <dsp:cNvPr id="0" name=""/>
        <dsp:cNvSpPr/>
      </dsp:nvSpPr>
      <dsp:spPr>
        <a:xfrm>
          <a:off x="828313" y="504683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B3C5-5378-40D1-BCC1-588C31FDEE39}">
      <dsp:nvSpPr>
        <dsp:cNvPr id="0" name=""/>
        <dsp:cNvSpPr/>
      </dsp:nvSpPr>
      <dsp:spPr>
        <a:xfrm>
          <a:off x="3186" y="642468"/>
          <a:ext cx="3239248" cy="84950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240 </a:t>
          </a:r>
          <a:r>
            <a:rPr lang="ru-RU" sz="2500" kern="1200" dirty="0" smtClean="0"/>
            <a:t>(</a:t>
          </a:r>
          <a:r>
            <a:rPr lang="ru-RU" sz="2500" kern="1200" dirty="0" smtClean="0"/>
            <a:t>АППГ302)/240 </a:t>
          </a:r>
          <a:r>
            <a:rPr lang="ru-RU" sz="2500" kern="1200" dirty="0" smtClean="0"/>
            <a:t>(АППГ </a:t>
          </a:r>
          <a:r>
            <a:rPr lang="ru-RU" sz="2500" kern="1200" dirty="0" smtClean="0"/>
            <a:t>302)</a:t>
          </a:r>
          <a:endParaRPr lang="ru-RU" sz="2500" kern="1200" dirty="0"/>
        </a:p>
      </dsp:txBody>
      <dsp:txXfrm>
        <a:off x="23091" y="662373"/>
        <a:ext cx="3199438" cy="829597"/>
      </dsp:txXfrm>
    </dsp:sp>
    <dsp:sp modelId="{E15126F2-A2EF-4A37-8CEE-DEB3523CD469}">
      <dsp:nvSpPr>
        <dsp:cNvPr id="0" name=""/>
        <dsp:cNvSpPr/>
      </dsp:nvSpPr>
      <dsp:spPr>
        <a:xfrm>
          <a:off x="3186" y="1517194"/>
          <a:ext cx="3239248" cy="25200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sz="1600" kern="1200" dirty="0"/>
        </a:p>
      </dsp:txBody>
      <dsp:txXfrm>
        <a:off x="3186" y="1517194"/>
        <a:ext cx="2281160" cy="2520049"/>
      </dsp:txXfrm>
    </dsp:sp>
    <dsp:sp modelId="{0B064AF5-7D91-44C0-B990-FF90D70A1513}">
      <dsp:nvSpPr>
        <dsp:cNvPr id="0" name=""/>
        <dsp:cNvSpPr/>
      </dsp:nvSpPr>
      <dsp:spPr>
        <a:xfrm>
          <a:off x="2285052" y="2376263"/>
          <a:ext cx="1330621" cy="13179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CF279-978B-4F22-8E90-5F5B42AC3859}">
      <dsp:nvSpPr>
        <dsp:cNvPr id="0" name=""/>
        <dsp:cNvSpPr/>
      </dsp:nvSpPr>
      <dsp:spPr>
        <a:xfrm>
          <a:off x="3916018" y="642454"/>
          <a:ext cx="3239248" cy="870490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25 (АППГ 25)</a:t>
          </a:r>
          <a:endParaRPr lang="ru-RU" sz="2500" kern="1200" dirty="0"/>
        </a:p>
      </dsp:txBody>
      <dsp:txXfrm>
        <a:off x="3936415" y="662851"/>
        <a:ext cx="3198454" cy="850093"/>
      </dsp:txXfrm>
    </dsp:sp>
    <dsp:sp modelId="{13505265-9420-495E-8D42-077295F31B8B}">
      <dsp:nvSpPr>
        <dsp:cNvPr id="0" name=""/>
        <dsp:cNvSpPr/>
      </dsp:nvSpPr>
      <dsp:spPr>
        <a:xfrm>
          <a:off x="3916018" y="1544042"/>
          <a:ext cx="3239248" cy="2530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Количество независимых экспертов, на электронные адреса которых направлены уведомления</a:t>
          </a:r>
          <a:endParaRPr lang="ru-RU" sz="1600" kern="1200" dirty="0"/>
        </a:p>
      </dsp:txBody>
      <dsp:txXfrm>
        <a:off x="3916018" y="1544042"/>
        <a:ext cx="2281160" cy="2530550"/>
      </dsp:txXfrm>
    </dsp:sp>
    <dsp:sp modelId="{84B6F4D7-3412-4CAB-9E72-A3DF0140391C}">
      <dsp:nvSpPr>
        <dsp:cNvPr id="0" name=""/>
        <dsp:cNvSpPr/>
      </dsp:nvSpPr>
      <dsp:spPr>
        <a:xfrm>
          <a:off x="6176683" y="2376266"/>
          <a:ext cx="1319057" cy="13231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BC70-9631-41B0-837A-DC1AB1F16582}">
      <dsp:nvSpPr>
        <dsp:cNvPr id="0" name=""/>
        <dsp:cNvSpPr/>
      </dsp:nvSpPr>
      <dsp:spPr>
        <a:xfrm>
          <a:off x="7776617" y="657599"/>
          <a:ext cx="3239248" cy="819059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Не выявлено</a:t>
          </a:r>
          <a:endParaRPr lang="ru-RU" sz="2500" kern="1200" dirty="0"/>
        </a:p>
      </dsp:txBody>
      <dsp:txXfrm>
        <a:off x="7795809" y="676791"/>
        <a:ext cx="3200864" cy="799867"/>
      </dsp:txXfrm>
    </dsp:sp>
    <dsp:sp modelId="{F2C87E55-62E0-4EEC-874B-DB97F1954483}">
      <dsp:nvSpPr>
        <dsp:cNvPr id="0" name=""/>
        <dsp:cNvSpPr/>
      </dsp:nvSpPr>
      <dsp:spPr>
        <a:xfrm>
          <a:off x="7776617" y="1497114"/>
          <a:ext cx="3239248" cy="2597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776617" y="1497114"/>
        <a:ext cx="2281160" cy="2597812"/>
      </dsp:txXfrm>
    </dsp:sp>
    <dsp:sp modelId="{8BF6902D-9502-48B3-B31A-C2206E9DCDAE}">
      <dsp:nvSpPr>
        <dsp:cNvPr id="0" name=""/>
        <dsp:cNvSpPr/>
      </dsp:nvSpPr>
      <dsp:spPr>
        <a:xfrm>
          <a:off x="10065996" y="2340408"/>
          <a:ext cx="1300566" cy="1335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34B-4171-4AA7-97EE-88F8FB732B34}">
      <dsp:nvSpPr>
        <dsp:cNvPr id="0" name=""/>
        <dsp:cNvSpPr/>
      </dsp:nvSpPr>
      <dsp:spPr>
        <a:xfrm>
          <a:off x="0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350B3-C0A2-4F92-97D9-BCD24BB48176}">
      <dsp:nvSpPr>
        <dsp:cNvPr id="0" name=""/>
        <dsp:cNvSpPr/>
      </dsp:nvSpPr>
      <dsp:spPr>
        <a:xfrm>
          <a:off x="1980220" y="0"/>
          <a:ext cx="8964841" cy="396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письменном виде - 0 (АППГ 0) </a:t>
          </a:r>
          <a:endParaRPr lang="ru-RU" sz="2000" kern="1200" dirty="0"/>
        </a:p>
      </dsp:txBody>
      <dsp:txXfrm>
        <a:off x="1980220" y="0"/>
        <a:ext cx="8964841" cy="841593"/>
      </dsp:txXfrm>
    </dsp:sp>
    <dsp:sp modelId="{C0CAE7BA-438A-46F6-9662-84CDDF64A709}">
      <dsp:nvSpPr>
        <dsp:cNvPr id="0" name=""/>
        <dsp:cNvSpPr/>
      </dsp:nvSpPr>
      <dsp:spPr>
        <a:xfrm>
          <a:off x="519807" y="841593"/>
          <a:ext cx="2920824" cy="292082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961DE1-5D02-438F-BF28-FC3CBF3A0658}">
      <dsp:nvSpPr>
        <dsp:cNvPr id="0" name=""/>
        <dsp:cNvSpPr/>
      </dsp:nvSpPr>
      <dsp:spPr>
        <a:xfrm>
          <a:off x="1980220" y="841593"/>
          <a:ext cx="8964841" cy="2920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электронном виде на официальном сайте Невьянского городского округа </a:t>
          </a:r>
          <a:r>
            <a:rPr lang="en-US" sz="2000" kern="1200" dirty="0" smtClean="0"/>
            <a:t>http://nevyansk66.ru/</a:t>
          </a:r>
          <a:r>
            <a:rPr lang="ru-RU" sz="2000" kern="1200" dirty="0" smtClean="0"/>
            <a:t> в сети Интернет – 0 (АППГ 0)</a:t>
          </a:r>
          <a:endParaRPr lang="ru-RU" sz="2000" kern="1200" dirty="0"/>
        </a:p>
      </dsp:txBody>
      <dsp:txXfrm>
        <a:off x="1980220" y="841593"/>
        <a:ext cx="8964841" cy="841593"/>
      </dsp:txXfrm>
    </dsp:sp>
    <dsp:sp modelId="{5F693D4C-2168-4A56-AB7C-05E8FC781AE6}">
      <dsp:nvSpPr>
        <dsp:cNvPr id="0" name=""/>
        <dsp:cNvSpPr/>
      </dsp:nvSpPr>
      <dsp:spPr>
        <a:xfrm>
          <a:off x="1039615" y="1683186"/>
          <a:ext cx="1881209" cy="188120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F46C80-C44F-490E-A708-7D3F27A44119}">
      <dsp:nvSpPr>
        <dsp:cNvPr id="0" name=""/>
        <dsp:cNvSpPr/>
      </dsp:nvSpPr>
      <dsp:spPr>
        <a:xfrm>
          <a:off x="1980220" y="1683186"/>
          <a:ext cx="8964841" cy="1881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«телефону доверия» по вопросам противодействия коррупции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+7 (34356) 42480 – 0 (АППГ 0)</a:t>
          </a:r>
          <a:endParaRPr lang="ru-RU" sz="2000" kern="1200" dirty="0"/>
        </a:p>
      </dsp:txBody>
      <dsp:txXfrm>
        <a:off x="1980220" y="1683186"/>
        <a:ext cx="8964841" cy="841593"/>
      </dsp:txXfrm>
    </dsp:sp>
    <dsp:sp modelId="{37DCFC31-DC34-49E4-BB7D-27882DD7320A}">
      <dsp:nvSpPr>
        <dsp:cNvPr id="0" name=""/>
        <dsp:cNvSpPr/>
      </dsp:nvSpPr>
      <dsp:spPr>
        <a:xfrm>
          <a:off x="1559423" y="2524780"/>
          <a:ext cx="841593" cy="84159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B8793-E8B3-4C66-A20D-40537EDA4F38}">
      <dsp:nvSpPr>
        <dsp:cNvPr id="0" name=""/>
        <dsp:cNvSpPr/>
      </dsp:nvSpPr>
      <dsp:spPr>
        <a:xfrm>
          <a:off x="1980220" y="2524780"/>
          <a:ext cx="8964841" cy="8415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личном приеме граждан главой Невьянского городского округа – 0 (АППГ 0)</a:t>
          </a:r>
          <a:endParaRPr lang="ru-RU" sz="2000" kern="1200" dirty="0"/>
        </a:p>
      </dsp:txBody>
      <dsp:txXfrm>
        <a:off x="1980220" y="2524780"/>
        <a:ext cx="8964841" cy="8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C4C8E8-9F4E-4EA6-835D-E9D5612495DB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258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482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780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7460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1572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65448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6C4F13-8C8C-441B-BBCD-2370F386EB42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3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056CB0-5A4E-4FC5-8098-88E31F01EA4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74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03F614-6D12-4FB0-B37A-7F584F7E7447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5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B20920-A951-4D74-93DB-A7C7F309F702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44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CA588-C02F-4CCF-BAD7-18C728B93B52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5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9A9956-53D6-4D29-80A7-0ADFD73EC9D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5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D3AF7-BEB0-4993-92D4-4D2C72963A64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32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13E78C-2D93-4346-92BE-F99AE2EB36B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7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05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3B113-0D92-41AE-8320-0E62DD52F8B2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14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9A3B24-C4CD-4EFD-A479-64DAB88ACAE4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5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157"/>
            <a:ext cx="2356060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20.01.2022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782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59" y="4221088"/>
            <a:ext cx="9396534" cy="16561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/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ru-RU" sz="3200" b="1" dirty="0" smtClean="0">
                <a:solidFill>
                  <a:schemeClr val="accent3"/>
                </a:solidFill>
                <a:latin typeface="+mn-lt"/>
              </a:rPr>
              <a:t>Выполнение Плана мероприятий по </a:t>
            </a:r>
            <a:r>
              <a:rPr lang="ru-RU" sz="3200" b="1" dirty="0">
                <a:solidFill>
                  <a:schemeClr val="accent3"/>
                </a:solidFill>
                <a:latin typeface="+mn-lt"/>
              </a:rPr>
              <a:t>противодействию коррупции</a:t>
            </a:r>
            <a:br>
              <a:rPr lang="ru-RU" sz="3200" b="1" dirty="0">
                <a:solidFill>
                  <a:schemeClr val="accent3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3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chemeClr val="accent3"/>
                </a:solidFill>
                <a:latin typeface="+mn-lt"/>
              </a:rPr>
              <a:t>Невьянском городском округе </a:t>
            </a:r>
            <a:r>
              <a:rPr lang="ru-RU" sz="3200" b="1" dirty="0" smtClean="0">
                <a:solidFill>
                  <a:schemeClr val="accent3"/>
                </a:solidFill>
                <a:latin typeface="+mn-lt"/>
              </a:rPr>
              <a:t>за </a:t>
            </a:r>
            <a:r>
              <a:rPr lang="en-US" sz="3200" b="1" dirty="0" smtClean="0">
                <a:solidFill>
                  <a:schemeClr val="accent3"/>
                </a:solidFill>
                <a:latin typeface="+mn-lt"/>
              </a:rPr>
              <a:t>202</a:t>
            </a:r>
            <a:r>
              <a:rPr lang="ru-RU" sz="3200" b="1" dirty="0" smtClean="0">
                <a:solidFill>
                  <a:schemeClr val="accent3"/>
                </a:solidFill>
                <a:latin typeface="+mn-lt"/>
              </a:rPr>
              <a:t>1</a:t>
            </a:r>
            <a:endParaRPr lang="ru-RU" sz="3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18954" y="6022560"/>
            <a:ext cx="10585175" cy="648072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ru-RU" dirty="0" smtClean="0"/>
              <a:t>г</a:t>
            </a:r>
            <a:r>
              <a:rPr lang="ru" dirty="0" smtClean="0"/>
              <a:t>.Невьянск</a:t>
            </a:r>
          </a:p>
          <a:p>
            <a:pPr algn="ctr" rtl="0"/>
            <a:r>
              <a:rPr lang="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1783059" y="168315"/>
            <a:ext cx="9073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" y="260648"/>
            <a:ext cx="648072" cy="770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324249"/>
            <a:ext cx="5742383" cy="2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288" y="148714"/>
            <a:ext cx="8496944" cy="1572344"/>
          </a:xfrm>
          <a:prstGeom prst="roundRect">
            <a:avLst>
              <a:gd name="adj" fmla="val 111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НЕВЬЯНСКОГО ГОРОДСКОГО ОКРУГА</a:t>
            </a:r>
          </a:p>
          <a:p>
            <a:pPr algn="ctr"/>
            <a:r>
              <a:rPr lang="ru-RU" b="1" dirty="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 </a:t>
            </a:r>
            <a:r>
              <a:rPr lang="ru-RU" b="1" dirty="0" smtClean="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b="1" dirty="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координации работы по противодействию коррупции в Невьянском городском округе</a:t>
            </a:r>
          </a:p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5980" y="2113179"/>
            <a:ext cx="8280920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095546" y="1824947"/>
            <a:ext cx="431932" cy="26362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1824" y="3199717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Проведено 4</a:t>
            </a:r>
          </a:p>
          <a:p>
            <a:pPr algn="ctr"/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заседания в 20</a:t>
            </a:r>
            <a:r>
              <a:rPr lang="en-US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</a:t>
            </a:r>
            <a:r>
              <a:rPr lang="en-US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АППГ 4)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1512" y="3160645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Рассмотрено 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</a:t>
            </a:r>
            <a:endParaRPr lang="ru-RU" sz="2000" dirty="0" smtClean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вопроса в 20</a:t>
            </a:r>
            <a:r>
              <a:rPr lang="en-US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 (АППГ 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</a:t>
            </a:r>
            <a:r>
              <a:rPr lang="ru-RU" sz="20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2000" dirty="0" smtClean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926060" y="2821329"/>
            <a:ext cx="288032" cy="360040"/>
          </a:xfrm>
          <a:prstGeom prst="downArrow">
            <a:avLst>
              <a:gd name="adj1" fmla="val 56546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9478788" y="2821329"/>
            <a:ext cx="288032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err="1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90156" y="4581128"/>
            <a:ext cx="4717658" cy="2160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противодействию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 </a:t>
            </a:r>
            <a:r>
              <a:rPr lang="ru-RU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Невьянском городском округе на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2021-2024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годы, утвержденный постановлением главы Невьянского городского округа от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25.12.2020 </a:t>
            </a:r>
            <a:r>
              <a:rPr lang="en-US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133-гп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выполнен в полном в установленные сроки за 20</a:t>
            </a:r>
            <a:r>
              <a:rPr lang="en-US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 </a:t>
            </a:r>
            <a:endParaRPr lang="ru-RU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086300" y="4268444"/>
            <a:ext cx="288032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трелка вниз 19"/>
          <p:cNvSpPr/>
          <p:nvPr/>
        </p:nvSpPr>
        <p:spPr>
          <a:xfrm>
            <a:off x="6527478" y="4256104"/>
            <a:ext cx="288032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899" y="125096"/>
            <a:ext cx="8909366" cy="150599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противодействию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  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Невьянском городском округе на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2021-2024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</a:rPr>
              <a:t>гг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8848" y="1949962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СОВЕРШЕНСТВОВАНИЕ НОРМАТИВНОГО ПРАВОВОГО ОБЕСПЕЧЕНИЯ ДЕЯТЕЛЬНОСТИ ПО ПРОТИВОДЕЙСТВИЮ КОРРУПЦИИ</a:t>
            </a:r>
            <a:endParaRPr lang="ru-RU" sz="1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93592" y="2809828"/>
            <a:ext cx="3312368" cy="7720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АНТИКОРРУПЦИОННАЯ ЭКСПЕРТИЗА </a:t>
            </a:r>
            <a:r>
              <a:rPr lang="ru-RU" sz="1000" b="1" dirty="0">
                <a:solidFill>
                  <a:schemeClr val="tx1"/>
                </a:solidFill>
              </a:rPr>
              <a:t>НОРМАТИВНЫХ ПРАВОВЫХ АКТОВ АДМИНИСТРАЦИИ И ДУМЫ НЕВЬЯНСКОГО </a:t>
            </a:r>
            <a:r>
              <a:rPr lang="ru-RU" sz="1000" b="1" dirty="0" smtClean="0">
                <a:solidFill>
                  <a:schemeClr val="tx1"/>
                </a:solidFill>
              </a:rPr>
              <a:t>ГОРОДСКОГО </a:t>
            </a:r>
            <a:r>
              <a:rPr lang="ru-RU" sz="1000" b="1" dirty="0">
                <a:solidFill>
                  <a:schemeClr val="tx1"/>
                </a:solidFill>
              </a:rPr>
              <a:t>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3592" y="3788007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В СИСТЕМЕ КАДРОВОЙ РАБОТЫ ПО ПРОФИЛАКТИКЕ КОРРУПЦИОННЫХ И ИНЫХ ПРАВОНАРУШЕНИЙ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334" y="4628694"/>
            <a:ext cx="3312368" cy="6797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СИСТЕМЫ УЧЕТА МУНИЦИПАЛЬНОГО ИМУЩЕСТВА И ОЦЕНКИ ЭФФЕКТИВНОСТИ ЕГО ИСПОЛЬЗОВАНИЯ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3566" y="5518826"/>
            <a:ext cx="331236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ПРОТИВОДЕЙСТВИЕ </a:t>
            </a:r>
            <a:r>
              <a:rPr lang="ru-RU" sz="1000" b="1" dirty="0">
                <a:solidFill>
                  <a:schemeClr val="tx1"/>
                </a:solidFill>
              </a:rPr>
              <a:t>КОРРУПЦИИ В БЮДЖЕТНОЙ СФЕРЕ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4736" y="1975409"/>
            <a:ext cx="3240360" cy="5462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ПРОТИВОДЕЙСТВИЕ КОРРУПЦИИ В СФЕРЕ ЗАКУПОК ТОВАРОВ, РАБОТ, УСЛУГ ДЛЯ МУНИЦИПАЛЬНЫХ НУЖД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9988" y="2670042"/>
            <a:ext cx="3240360" cy="9803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ИНФОРМАЦИОННАЯ КАМПАНИЯ, ФОРМИРОВАНИЕ В ОБЩЕСТВЕ НЕТЕРПИМОСТИ К КОРРУПЦИОННОМУ ПОВЕДЕНИЮ, ОБЕСПЕЧЕНИЕ УЧАСТИЯ ИНСТИТУТОВ ГРАЖДАНСКОГО ОБЩЕСТВА В ПРОТИВОДЕЙСТВИИ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2917" y="3842214"/>
            <a:ext cx="3240360" cy="7426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МОНИТОРИНГ СОСТОЯНИЯ И ЭФФЕКТИВНОСТИ ПРОТИВОДЕЙСТВИЯ КОРРУПЦИИ В НЕВЬЯНСКОМ ГОРОДСКОМ ОКРУГЕ (АНТИКОРРУПЦИОННЫЙ МОНИТОРИНГ)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1713" y="4693368"/>
            <a:ext cx="3240360" cy="4896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ОРГАНИЗАЦИОННОЕ ОБЕСПЕЧЕНИЕ ДЕЯТЕЛЬНОСТИ ПО ПРОТИВОДЕЙСТВИЮ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2508" y="5312384"/>
            <a:ext cx="3240360" cy="10689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ВЫПОЛНЕНИЕ НАЦИОНАЛЬНОГО ПЛАНА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ГОДЫ, УТВЕРЖДЕННОГО УКАЗОМ ПРЕЗИДЕНТА РОССИЙСКОЙ ФЕДЕРАЦИИ ОТ </a:t>
            </a:r>
            <a:r>
              <a:rPr lang="ru-RU" sz="1000" b="1" dirty="0" smtClean="0">
                <a:solidFill>
                  <a:schemeClr val="tx1"/>
                </a:solidFill>
              </a:rPr>
              <a:t>16</a:t>
            </a:r>
            <a:r>
              <a:rPr lang="ru-RU" sz="1000" b="1" dirty="0" smtClean="0">
                <a:solidFill>
                  <a:schemeClr val="tx1"/>
                </a:solidFill>
              </a:rPr>
              <a:t> августа 2021 </a:t>
            </a:r>
            <a:r>
              <a:rPr lang="ru-RU" sz="1000" b="1" dirty="0">
                <a:solidFill>
                  <a:schemeClr val="tx1"/>
                </a:solidFill>
              </a:rPr>
              <a:t>ГОДА № </a:t>
            </a:r>
            <a:r>
              <a:rPr lang="ru-RU" sz="1000" b="1" dirty="0" smtClean="0">
                <a:solidFill>
                  <a:schemeClr val="tx1"/>
                </a:solidFill>
              </a:rPr>
              <a:t>478 </a:t>
            </a:r>
            <a:r>
              <a:rPr lang="ru-RU" sz="1000" b="1" dirty="0">
                <a:solidFill>
                  <a:schemeClr val="tx1"/>
                </a:solidFill>
              </a:rPr>
              <a:t>«О НАЦИОНАЛЬНОМ ПЛАНЕ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ГОДЫ»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78829" y="2204864"/>
            <a:ext cx="26890" cy="37444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82244" y="2204864"/>
            <a:ext cx="1511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77" y="2965373"/>
            <a:ext cx="1682642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49" y="3871872"/>
            <a:ext cx="1682642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95" y="4780957"/>
            <a:ext cx="1682642" cy="3353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77" y="5469948"/>
            <a:ext cx="1682642" cy="335309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094178" y="2204864"/>
            <a:ext cx="15124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94178" y="3133027"/>
            <a:ext cx="15124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78" y="3879593"/>
            <a:ext cx="1682642" cy="335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54" y="4780957"/>
            <a:ext cx="1682642" cy="335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87" y="5469948"/>
            <a:ext cx="1682642" cy="3353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99751" y="6212702"/>
            <a:ext cx="2448272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</a:rPr>
              <a:t>АНТИКОРРУПЦИОННОЕ ПРОСВЕЩЕНИЕ ГРАЖДАН</a:t>
            </a:r>
            <a:endParaRPr lang="ru-RU" sz="1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49407982"/>
              </p:ext>
            </p:extLst>
          </p:nvPr>
        </p:nvGraphicFramePr>
        <p:xfrm>
          <a:off x="333772" y="332656"/>
          <a:ext cx="11521280" cy="58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2084" y="0"/>
            <a:ext cx="633670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НЕЗАВИСИМАЯ АНТИКОРРУПЦИОННАЯ ЭКСПЕРТИЗА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НОРМАТИВНЫХ ПРАВОВЫХ АКТОВ И ИХ ПРОЕКТОВ ЗА 20</a:t>
            </a:r>
            <a:r>
              <a:rPr lang="en-US" sz="2000" b="1" dirty="0" smtClean="0">
                <a:solidFill>
                  <a:schemeClr val="accent3"/>
                </a:solidFill>
              </a:rPr>
              <a:t>20</a:t>
            </a:r>
            <a:r>
              <a:rPr lang="ru-RU" sz="2000" b="1" dirty="0" smtClean="0">
                <a:solidFill>
                  <a:schemeClr val="accent3"/>
                </a:solidFill>
              </a:rPr>
              <a:t> ГОД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613491107"/>
              </p:ext>
            </p:extLst>
          </p:nvPr>
        </p:nvGraphicFramePr>
        <p:xfrm>
          <a:off x="405780" y="908720"/>
          <a:ext cx="11377264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обращений граждан и организаций </a:t>
            </a:r>
            <a:b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вопросам коррупции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</a:t>
            </a:r>
            <a:endParaRPr lang="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17477"/>
              </p:ext>
            </p:extLst>
          </p:nvPr>
        </p:nvGraphicFramePr>
        <p:xfrm>
          <a:off x="837982" y="2060848"/>
          <a:ext cx="1094506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16126"/>
              </p:ext>
            </p:extLst>
          </p:nvPr>
        </p:nvGraphicFramePr>
        <p:xfrm>
          <a:off x="0" y="1772817"/>
          <a:ext cx="12188825" cy="5694544"/>
        </p:xfrm>
        <a:graphic>
          <a:graphicData uri="http://schemas.openxmlformats.org/drawingml/2006/table">
            <a:tbl>
              <a:tblPr bandRow="1" bandCol="1">
                <a:effectLst>
                  <a:innerShdw blurRad="63500" dist="50800" dir="16200000">
                    <a:schemeClr val="bg1">
                      <a:alpha val="50000"/>
                    </a:schemeClr>
                  </a:innerShdw>
                </a:effectLst>
                <a:tableStyleId>{9DCAF9ED-07DC-4A11-8D7F-57B35C25682E}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433752248"/>
                    </a:ext>
                  </a:extLst>
                </a:gridCol>
                <a:gridCol w="4191710">
                  <a:extLst>
                    <a:ext uri="{9D8B030D-6E8A-4147-A177-3AD203B41FA5}">
                      <a16:colId xmlns:a16="http://schemas.microsoft.com/office/drawing/2014/main" val="2905872956"/>
                    </a:ext>
                  </a:extLst>
                </a:gridCol>
                <a:gridCol w="3934173">
                  <a:extLst>
                    <a:ext uri="{9D8B030D-6E8A-4147-A177-3AD203B41FA5}">
                      <a16:colId xmlns:a16="http://schemas.microsoft.com/office/drawing/2014/main" val="1839008098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Наименование показателя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r>
                        <a:rPr lang="ru-RU" b="1" dirty="0" smtClean="0"/>
                        <a:t>20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год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r>
                        <a:rPr lang="en-US" b="1" dirty="0" smtClean="0"/>
                        <a:t>2</a:t>
                      </a:r>
                      <a:r>
                        <a:rPr lang="ru-RU" b="1" dirty="0" smtClean="0"/>
                        <a:t>1 </a:t>
                      </a:r>
                      <a:r>
                        <a:rPr lang="ru-RU" b="1" dirty="0" smtClean="0"/>
                        <a:t>год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9424058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возникновении конфликта интересов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61866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фактах склонения к совершению коррупционных правонарушений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63547"/>
                  </a:ext>
                </a:extLst>
              </a:tr>
              <a:tr h="903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Сдано подарков, полученных в связи с исполнением служебных обязанностей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58096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Уведомлений об иной оплачиваемой работе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56065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Сведения о взаимодействии с институтами гражданского общества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83126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1" y="332657"/>
            <a:ext cx="12188825" cy="14401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1310">
                <a:srgbClr val="D8E4EF"/>
              </a:gs>
              <a:gs pos="2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sq">
            <a:solidFill>
              <a:srgbClr val="FF99CC"/>
            </a:solidFill>
          </a:ln>
          <a:effectLst>
            <a:outerShdw blurRad="3937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Антикоррупционный мониторинг муниципальных служащих Невьянского городского округа</a:t>
            </a:r>
            <a:endParaRPr lang="ru-RU" dirty="0">
              <a:solidFill>
                <a:schemeClr val="accent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876" y="2384884"/>
            <a:ext cx="9143538" cy="2088232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>
                <a:solidFill>
                  <a:schemeClr val="accent3"/>
                </a:solidFill>
              </a:rPr>
              <a:t>Антикоррупционное просвещение граждан в 20</a:t>
            </a:r>
            <a:r>
              <a:rPr lang="en-US" b="1" i="1" dirty="0" smtClean="0">
                <a:solidFill>
                  <a:schemeClr val="accent3"/>
                </a:solidFill>
              </a:rPr>
              <a:t>2</a:t>
            </a:r>
            <a:r>
              <a:rPr lang="ru-RU" b="1" i="1" dirty="0" smtClean="0">
                <a:solidFill>
                  <a:schemeClr val="accent3"/>
                </a:solidFill>
              </a:rPr>
              <a:t>1</a:t>
            </a:r>
            <a:r>
              <a:rPr lang="ru" b="1" i="1" dirty="0" smtClean="0">
                <a:solidFill>
                  <a:schemeClr val="accent3"/>
                </a:solidFill>
              </a:rPr>
              <a:t> </a:t>
            </a:r>
            <a:r>
              <a:rPr lang="ru" b="1" i="1" dirty="0">
                <a:solidFill>
                  <a:schemeClr val="accent3"/>
                </a:solidFill>
              </a:rPr>
              <a:t>году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332656"/>
            <a:ext cx="9143538" cy="1152128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b="1" i="1" dirty="0" smtClean="0">
                <a:solidFill>
                  <a:schemeClr val="accent3"/>
                </a:solidFill>
              </a:rPr>
              <a:t>Антикоррупционное </a:t>
            </a:r>
            <a:r>
              <a:rPr lang="ru" b="1" i="1" dirty="0">
                <a:solidFill>
                  <a:schemeClr val="accent3"/>
                </a:solidFill>
              </a:rPr>
              <a:t>просвещение граждан в 20</a:t>
            </a:r>
            <a:r>
              <a:rPr lang="en-US" b="1" i="1" dirty="0" smtClean="0">
                <a:solidFill>
                  <a:schemeClr val="accent3"/>
                </a:solidFill>
              </a:rPr>
              <a:t>2</a:t>
            </a:r>
            <a:r>
              <a:rPr lang="ru-RU" b="1" i="1" dirty="0" smtClean="0">
                <a:solidFill>
                  <a:schemeClr val="accent3"/>
                </a:solidFill>
              </a:rPr>
              <a:t>1</a:t>
            </a:r>
            <a:r>
              <a:rPr lang="ru" b="1" i="1" dirty="0" smtClean="0">
                <a:solidFill>
                  <a:schemeClr val="accent3"/>
                </a:solidFill>
              </a:rPr>
              <a:t> </a:t>
            </a:r>
            <a:r>
              <a:rPr lang="ru" b="1" i="1" dirty="0">
                <a:solidFill>
                  <a:schemeClr val="accent3"/>
                </a:solidFill>
              </a:rPr>
              <a:t>году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71089"/>
            <a:ext cx="3395273" cy="2594015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51" y="1776847"/>
            <a:ext cx="4375585" cy="2588258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771089"/>
            <a:ext cx="2627843" cy="34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2021</TotalTime>
  <Words>638</Words>
  <Application>Microsoft Office PowerPoint</Application>
  <PresentationFormat>Произвольный</PresentationFormat>
  <Paragraphs>75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Легкий дым</vt:lpstr>
      <vt:lpstr>                              Выполнение Плана мероприятий по противодействию коррупции в Невьянском городском округе за 2021</vt:lpstr>
      <vt:lpstr>  </vt:lpstr>
      <vt:lpstr>План мероприятий по противодействию коррупции  в Невьянском городском округе на 2021-2024 гг</vt:lpstr>
      <vt:lpstr>Презентация PowerPoint</vt:lpstr>
      <vt:lpstr> НЕЗАВИСИМАЯ АНТИКОРРУПЦИОННАЯ ЭКСПЕРТИЗА НОРМАТИВНЫХ ПРАВОВЫХ АКТОВ И ИХ ПРОЕКТОВ ЗА 2020 ГОД</vt:lpstr>
      <vt:lpstr>Прием обращений граждан и организаций  по вопросам коррупции в 2021 году</vt:lpstr>
      <vt:lpstr>Антикоррупционный мониторинг муниципальных служащих Невьянского городского округа</vt:lpstr>
      <vt:lpstr> Антикоррупционное просвещение граждан в 2021 году              </vt:lpstr>
      <vt:lpstr>Антикоррупционное просвещение граждан в 2021 году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 мероприятий по противодействию коррупции  в Невьянском городском округе за 2018</dc:title>
  <dc:creator>Marina E. Zhdanova</dc:creator>
  <cp:lastModifiedBy>Nadegda E. Mahneva</cp:lastModifiedBy>
  <cp:revision>82</cp:revision>
  <dcterms:created xsi:type="dcterms:W3CDTF">2019-02-04T08:44:55Z</dcterms:created>
  <dcterms:modified xsi:type="dcterms:W3CDTF">2022-01-20T11:54:51Z</dcterms:modified>
</cp:coreProperties>
</file>